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80" r:id="rId12"/>
    <p:sldId id="282" r:id="rId13"/>
    <p:sldId id="284" r:id="rId14"/>
    <p:sldId id="287" r:id="rId15"/>
    <p:sldId id="288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a Suchocka" initials="AS" lastIdx="1" clrIdx="0">
    <p:extLst>
      <p:ext uri="{19B8F6BF-5375-455C-9EA6-DF929625EA0E}">
        <p15:presenceInfo xmlns:p15="http://schemas.microsoft.com/office/powerpoint/2012/main" xmlns="" userId="266d9a870f5da0c3" providerId="Windows Live"/>
      </p:ext>
    </p:extLst>
  </p:cmAuthor>
  <p:cmAuthor id="2" name="Witold Nowak" initials="WN" lastIdx="1" clrIdx="1">
    <p:extLst>
      <p:ext uri="{19B8F6BF-5375-455C-9EA6-DF929625EA0E}">
        <p15:presenceInfo xmlns:p15="http://schemas.microsoft.com/office/powerpoint/2012/main" xmlns="" userId="Witold Now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F1D"/>
    <a:srgbClr val="FDC91E"/>
    <a:srgbClr val="FF3300"/>
    <a:srgbClr val="808000"/>
    <a:srgbClr val="CCCC00"/>
    <a:srgbClr val="FFFF00"/>
    <a:srgbClr val="996600"/>
    <a:srgbClr val="3A8CF0"/>
    <a:srgbClr val="1D2339"/>
    <a:srgbClr val="67CB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4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5010D85-AE41-42BE-8F16-879E4F734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25721A-0C6A-4CF3-AA11-1EC6F2237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0D794-D470-4271-8D02-B07097E04315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5E62A9D-1DD6-4D2D-96E4-B0F956E0F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6D53926-CC07-4823-8C0C-7F320AE0A0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7A321-98F9-4773-9A0F-D8390B3EA89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8421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0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E17D011-4CC8-4B17-8997-E366D12B209B}"/>
              </a:ext>
            </a:extLst>
          </p:cNvPr>
          <p:cNvSpPr/>
          <p:nvPr userDrawn="1"/>
        </p:nvSpPr>
        <p:spPr>
          <a:xfrm>
            <a:off x="0" y="5162203"/>
            <a:ext cx="6212378" cy="1712422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428C25-B8E8-4D6A-85D1-E3FA156F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009" y="6356350"/>
            <a:ext cx="2743200" cy="365125"/>
          </a:xfrm>
        </p:spPr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AE46E7-2841-4825-A830-E26D524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9163348-81DB-4C6A-9ACF-462A92BB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6C7AC63-AA9E-4EEE-AC4A-C7513CD92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5" y="3625874"/>
            <a:ext cx="7220989" cy="7578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TYTUŁ PREZENTACJI</a:t>
            </a:r>
            <a:endParaRPr lang="x-none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D4851A74-CEC4-4569-8B55-DDA1E08C1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009" y="4467074"/>
            <a:ext cx="5358939" cy="581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1D233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4A7DA9-A038-4B28-A1A4-EBDFDDDBB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86247">
            <a:off x="5413129" y="3461335"/>
            <a:ext cx="7469372" cy="29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24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B8A618E5-19A2-4FCF-BDB6-1C482A92A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9288B363-4CAA-4713-AAE4-A5396D146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F8C39C16-85FF-4C92-B391-FCDAA13E0E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2775" y="1944688"/>
            <a:ext cx="3357563" cy="4024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7CB33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rgbClr val="67CB33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rgbClr val="67CB33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rgbClr val="67CB33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rgbClr val="67CB33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69A35A65-4ECC-458D-9B18-4A044800DB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6918" y="1944688"/>
            <a:ext cx="3484027" cy="4024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7CB33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rgbClr val="67CB33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rgbClr val="67CB33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rgbClr val="67CB33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rgbClr val="67CB33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8442C7A9-EF90-4C47-93B6-5E3789F8C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55" y="1944688"/>
            <a:ext cx="3357563" cy="40243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6286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10858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3pPr>
            <a:lvl4pPr marL="15430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0002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4836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reść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0" y="5162203"/>
            <a:ext cx="6212378" cy="1712422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996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reść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42004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B8A618E5-19A2-4FCF-BDB6-1C482A92A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9288B363-4CAA-4713-AAE4-A5396D146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32078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ciemne tł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2E4FF8-FBA7-46CF-A99D-4D8697CB4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8" name="Дата 2">
            <a:extLst>
              <a:ext uri="{FF2B5EF4-FFF2-40B4-BE49-F238E27FC236}">
                <a16:creationId xmlns:a16="http://schemas.microsoft.com/office/drawing/2014/main" xmlns="" id="{1FB96D6B-DFAE-4921-97BD-9810579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009" y="6356350"/>
            <a:ext cx="2743200" cy="365125"/>
          </a:xfrm>
        </p:spPr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FB071C76-7034-4491-AD2C-099690BD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450D8E1E-56B7-4BF7-ACF7-AD6ADF52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5966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reść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AB67CF-2256-4B96-8C9E-33B6516C6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9192">
            <a:off x="6813955" y="5646561"/>
            <a:ext cx="6650322" cy="143476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0" y="5162203"/>
            <a:ext cx="6212378" cy="1712422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391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reść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B8A618E5-19A2-4FCF-BDB6-1C482A92A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AB67CF-2256-4B96-8C9E-33B6516C6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9192">
            <a:off x="6813955" y="5646561"/>
            <a:ext cx="6650322" cy="143476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11" name="Рисунок 14">
            <a:extLst>
              <a:ext uri="{FF2B5EF4-FFF2-40B4-BE49-F238E27FC236}">
                <a16:creationId xmlns:a16="http://schemas.microsoft.com/office/drawing/2014/main" xmlns="" id="{282E4FF8-FBA7-46CF-A99D-4D8697CB4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5669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reść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0" y="5162203"/>
            <a:ext cx="6212378" cy="1712422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A4A7DA9-A038-4B28-A1A4-EBDFDDDBB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86247">
            <a:off x="5413129" y="3461335"/>
            <a:ext cx="7469372" cy="2944715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09440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_ciemne tł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19873B-9A42-4348-879B-977654570436}"/>
              </a:ext>
            </a:extLst>
          </p:cNvPr>
          <p:cNvSpPr/>
          <p:nvPr userDrawn="1"/>
        </p:nvSpPr>
        <p:spPr>
          <a:xfrm>
            <a:off x="0" y="5519651"/>
            <a:ext cx="6096000" cy="1338349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2E4FF8-FBA7-46CF-A99D-4D8697CB4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8" name="Дата 2">
            <a:extLst>
              <a:ext uri="{FF2B5EF4-FFF2-40B4-BE49-F238E27FC236}">
                <a16:creationId xmlns:a16="http://schemas.microsoft.com/office/drawing/2014/main" xmlns="" id="{1FB96D6B-DFAE-4921-97BD-9810579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009" y="6356350"/>
            <a:ext cx="2743200" cy="365125"/>
          </a:xfrm>
        </p:spPr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FB071C76-7034-4491-AD2C-099690BD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450D8E1E-56B7-4BF7-ACF7-AD6ADF52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A4A7DA9-A038-4B28-A1A4-EBDFDDDBB8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86247">
            <a:off x="5413129" y="3461335"/>
            <a:ext cx="7469372" cy="294471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1021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reść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0" y="5162203"/>
            <a:ext cx="6212378" cy="1712422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880" y="-1107131"/>
            <a:ext cx="5182061" cy="8280503"/>
          </a:xfrm>
          <a:prstGeom prst="rect">
            <a:avLst/>
          </a:prstGeom>
        </p:spPr>
      </p:pic>
      <p:sp>
        <p:nvSpPr>
          <p:cNvPr id="8" name="Freeform 22">
            <a:extLst>
              <a:ext uri="{FF2B5EF4-FFF2-40B4-BE49-F238E27FC236}">
                <a16:creationId xmlns:a16="http://schemas.microsoft.com/office/drawing/2014/main" xmlns="" id="{456FBEF6-EE9F-4480-9474-7478B1D15569}"/>
              </a:ext>
            </a:extLst>
          </p:cNvPr>
          <p:cNvSpPr>
            <a:spLocks/>
          </p:cNvSpPr>
          <p:nvPr userDrawn="1"/>
        </p:nvSpPr>
        <p:spPr bwMode="auto">
          <a:xfrm>
            <a:off x="7718132" y="791037"/>
            <a:ext cx="6480000" cy="5903912"/>
          </a:xfrm>
          <a:custGeom>
            <a:avLst/>
            <a:gdLst>
              <a:gd name="T0" fmla="*/ 1154 w 1736"/>
              <a:gd name="T1" fmla="*/ 69 h 1865"/>
              <a:gd name="T2" fmla="*/ 522 w 1736"/>
              <a:gd name="T3" fmla="*/ 130 h 1865"/>
              <a:gd name="T4" fmla="*/ 317 w 1736"/>
              <a:gd name="T5" fmla="*/ 246 h 1865"/>
              <a:gd name="T6" fmla="*/ 206 w 1736"/>
              <a:gd name="T7" fmla="*/ 444 h 1865"/>
              <a:gd name="T8" fmla="*/ 223 w 1736"/>
              <a:gd name="T9" fmla="*/ 648 h 1865"/>
              <a:gd name="T10" fmla="*/ 63 w 1736"/>
              <a:gd name="T11" fmla="*/ 942 h 1865"/>
              <a:gd name="T12" fmla="*/ 39 w 1736"/>
              <a:gd name="T13" fmla="*/ 1314 h 1865"/>
              <a:gd name="T14" fmla="*/ 241 w 1736"/>
              <a:gd name="T15" fmla="*/ 1638 h 1865"/>
              <a:gd name="T16" fmla="*/ 486 w 1736"/>
              <a:gd name="T17" fmla="*/ 1816 h 1865"/>
              <a:gd name="T18" fmla="*/ 686 w 1736"/>
              <a:gd name="T19" fmla="*/ 1857 h 1865"/>
              <a:gd name="T20" fmla="*/ 949 w 1736"/>
              <a:gd name="T21" fmla="*/ 1819 h 1865"/>
              <a:gd name="T22" fmla="*/ 1152 w 1736"/>
              <a:gd name="T23" fmla="*/ 1640 h 1865"/>
              <a:gd name="T24" fmla="*/ 1628 w 1736"/>
              <a:gd name="T25" fmla="*/ 1500 h 1865"/>
              <a:gd name="T26" fmla="*/ 1699 w 1736"/>
              <a:gd name="T27" fmla="*/ 1429 h 1865"/>
              <a:gd name="T28" fmla="*/ 1707 w 1736"/>
              <a:gd name="T29" fmla="*/ 1377 h 1865"/>
              <a:gd name="T30" fmla="*/ 1723 w 1736"/>
              <a:gd name="T31" fmla="*/ 1085 h 1865"/>
              <a:gd name="T32" fmla="*/ 1719 w 1736"/>
              <a:gd name="T33" fmla="*/ 745 h 1865"/>
              <a:gd name="T34" fmla="*/ 1624 w 1736"/>
              <a:gd name="T35" fmla="*/ 446 h 1865"/>
              <a:gd name="T36" fmla="*/ 1489 w 1736"/>
              <a:gd name="T37" fmla="*/ 228 h 1865"/>
              <a:gd name="T38" fmla="*/ 1350 w 1736"/>
              <a:gd name="T39" fmla="*/ 78 h 1865"/>
              <a:gd name="T40" fmla="*/ 1154 w 1736"/>
              <a:gd name="T41" fmla="*/ 6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36" h="1865">
                <a:moveTo>
                  <a:pt x="1154" y="69"/>
                </a:moveTo>
                <a:cubicBezTo>
                  <a:pt x="930" y="0"/>
                  <a:pt x="736" y="36"/>
                  <a:pt x="522" y="130"/>
                </a:cubicBezTo>
                <a:cubicBezTo>
                  <a:pt x="449" y="161"/>
                  <a:pt x="377" y="195"/>
                  <a:pt x="317" y="246"/>
                </a:cubicBezTo>
                <a:cubicBezTo>
                  <a:pt x="257" y="297"/>
                  <a:pt x="211" y="367"/>
                  <a:pt x="206" y="444"/>
                </a:cubicBezTo>
                <a:cubicBezTo>
                  <a:pt x="202" y="512"/>
                  <a:pt x="229" y="580"/>
                  <a:pt x="223" y="648"/>
                </a:cubicBezTo>
                <a:cubicBezTo>
                  <a:pt x="213" y="760"/>
                  <a:pt x="116" y="843"/>
                  <a:pt x="63" y="942"/>
                </a:cubicBezTo>
                <a:cubicBezTo>
                  <a:pt x="3" y="1055"/>
                  <a:pt x="0" y="1192"/>
                  <a:pt x="39" y="1314"/>
                </a:cubicBezTo>
                <a:cubicBezTo>
                  <a:pt x="77" y="1436"/>
                  <a:pt x="152" y="1544"/>
                  <a:pt x="241" y="1638"/>
                </a:cubicBezTo>
                <a:cubicBezTo>
                  <a:pt x="310" y="1712"/>
                  <a:pt x="390" y="1779"/>
                  <a:pt x="486" y="1816"/>
                </a:cubicBezTo>
                <a:cubicBezTo>
                  <a:pt x="549" y="1841"/>
                  <a:pt x="618" y="1851"/>
                  <a:pt x="686" y="1857"/>
                </a:cubicBezTo>
                <a:cubicBezTo>
                  <a:pt x="776" y="1865"/>
                  <a:pt x="872" y="1864"/>
                  <a:pt x="949" y="1819"/>
                </a:cubicBezTo>
                <a:cubicBezTo>
                  <a:pt x="1028" y="1774"/>
                  <a:pt x="1077" y="1691"/>
                  <a:pt x="1152" y="1640"/>
                </a:cubicBezTo>
                <a:cubicBezTo>
                  <a:pt x="1289" y="1547"/>
                  <a:pt x="1483" y="1580"/>
                  <a:pt x="1628" y="1500"/>
                </a:cubicBezTo>
                <a:cubicBezTo>
                  <a:pt x="1658" y="1484"/>
                  <a:pt x="1687" y="1461"/>
                  <a:pt x="1699" y="1429"/>
                </a:cubicBezTo>
                <a:cubicBezTo>
                  <a:pt x="1705" y="1413"/>
                  <a:pt x="1706" y="1394"/>
                  <a:pt x="1707" y="1377"/>
                </a:cubicBezTo>
                <a:cubicBezTo>
                  <a:pt x="1712" y="1279"/>
                  <a:pt x="1718" y="1182"/>
                  <a:pt x="1723" y="1085"/>
                </a:cubicBezTo>
                <a:cubicBezTo>
                  <a:pt x="1730" y="972"/>
                  <a:pt x="1736" y="857"/>
                  <a:pt x="1719" y="745"/>
                </a:cubicBezTo>
                <a:cubicBezTo>
                  <a:pt x="1702" y="633"/>
                  <a:pt x="1704" y="528"/>
                  <a:pt x="1624" y="446"/>
                </a:cubicBezTo>
                <a:cubicBezTo>
                  <a:pt x="1543" y="362"/>
                  <a:pt x="1555" y="324"/>
                  <a:pt x="1489" y="228"/>
                </a:cubicBezTo>
                <a:cubicBezTo>
                  <a:pt x="1467" y="195"/>
                  <a:pt x="1432" y="116"/>
                  <a:pt x="1350" y="78"/>
                </a:cubicBezTo>
                <a:cubicBezTo>
                  <a:pt x="1307" y="58"/>
                  <a:pt x="1210" y="77"/>
                  <a:pt x="1154" y="69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368D39C-DEA7-4557-B682-0E6D15A3CF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8169" y="801148"/>
            <a:ext cx="1130917" cy="1038225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04439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19873B-9A42-4348-879B-977654570436}"/>
              </a:ext>
            </a:extLst>
          </p:cNvPr>
          <p:cNvSpPr/>
          <p:nvPr userDrawn="1"/>
        </p:nvSpPr>
        <p:spPr>
          <a:xfrm>
            <a:off x="0" y="5519651"/>
            <a:ext cx="6096000" cy="1338349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2E4FF8-FBA7-46CF-A99D-4D8697CB4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6C7AC63-AA9E-4EEE-AC4A-C7513CD92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5" y="2816619"/>
            <a:ext cx="7220989" cy="7578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TYTUŁ PREZENTACJI</a:t>
            </a:r>
            <a:endParaRPr lang="x-none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D4851A74-CEC4-4569-8B55-DDA1E08C1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596" y="3591527"/>
            <a:ext cx="5358939" cy="581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  <a:endParaRPr lang="x-none" dirty="0"/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AE01ECDD-28D4-47B8-BE1B-92BE2B15D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595" y="5740111"/>
            <a:ext cx="4114801" cy="6505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67CB33"/>
              </a:buClr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Clr>
                <a:srgbClr val="67CB33"/>
              </a:buClr>
              <a:buNone/>
              <a:defRPr sz="1100" b="0">
                <a:solidFill>
                  <a:schemeClr val="tx1"/>
                </a:solidFill>
              </a:defRPr>
            </a:lvl2pPr>
            <a:lvl3pPr marL="914400" indent="0">
              <a:buClr>
                <a:srgbClr val="67CB33"/>
              </a:buClr>
              <a:buNone/>
              <a:defRPr sz="1050" b="0">
                <a:solidFill>
                  <a:schemeClr val="tx1"/>
                </a:solidFill>
              </a:defRPr>
            </a:lvl3pPr>
            <a:lvl4pPr marL="1371600" indent="0">
              <a:buClr>
                <a:srgbClr val="67CB33"/>
              </a:buClr>
              <a:buNone/>
              <a:defRPr sz="1000" b="0">
                <a:solidFill>
                  <a:schemeClr val="tx1"/>
                </a:solidFill>
              </a:defRPr>
            </a:lvl4pPr>
            <a:lvl5pPr marL="1828800" indent="0">
              <a:buClr>
                <a:srgbClr val="67CB33"/>
              </a:buClr>
              <a:buNone/>
              <a:defRPr sz="1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85B7074-D1D7-4892-8CFB-E90D8104C8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86247">
            <a:off x="5413129" y="3461335"/>
            <a:ext cx="7469372" cy="29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394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-1" y="-20939"/>
            <a:ext cx="12192001" cy="6895564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3A8CF0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/>
              <a:t>NAGŁÓWEK</a:t>
            </a:r>
            <a:endParaRPr lang="x-none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E146AF-D3A7-4E69-9CE1-ED956AD5E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85" y="-20939"/>
            <a:ext cx="4507589" cy="1082077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3A8CF0"/>
              </a:buClr>
              <a:defRPr/>
            </a:lvl1pPr>
            <a:lvl2pPr>
              <a:buClr>
                <a:srgbClr val="3A8CF0"/>
              </a:buClr>
              <a:defRPr/>
            </a:lvl2pPr>
            <a:lvl3pPr>
              <a:buClr>
                <a:srgbClr val="3A8CF0"/>
              </a:buClr>
              <a:defRPr/>
            </a:lvl3pPr>
            <a:lvl4pPr>
              <a:buClr>
                <a:srgbClr val="3A8CF0"/>
              </a:buClr>
              <a:defRPr/>
            </a:lvl4pPr>
            <a:lvl5pPr>
              <a:buClr>
                <a:srgbClr val="3A8CF0"/>
              </a:buClr>
              <a:defRPr/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58208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-1" y="-20939"/>
            <a:ext cx="12192001" cy="6895564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3A8CF0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10E32AE-3E32-4008-870F-118E13F376F0}"/>
              </a:ext>
            </a:extLst>
          </p:cNvPr>
          <p:cNvSpPr>
            <a:spLocks/>
          </p:cNvSpPr>
          <p:nvPr userDrawn="1"/>
        </p:nvSpPr>
        <p:spPr bwMode="auto">
          <a:xfrm>
            <a:off x="6666475" y="879209"/>
            <a:ext cx="6766787" cy="6190185"/>
          </a:xfrm>
          <a:custGeom>
            <a:avLst/>
            <a:gdLst>
              <a:gd name="T0" fmla="*/ 1896 w 1918"/>
              <a:gd name="T1" fmla="*/ 758 h 1754"/>
              <a:gd name="T2" fmla="*/ 1855 w 1918"/>
              <a:gd name="T3" fmla="*/ 1153 h 1754"/>
              <a:gd name="T4" fmla="*/ 1682 w 1918"/>
              <a:gd name="T5" fmla="*/ 1429 h 1754"/>
              <a:gd name="T6" fmla="*/ 1106 w 1918"/>
              <a:gd name="T7" fmla="*/ 1733 h 1754"/>
              <a:gd name="T8" fmla="*/ 748 w 1918"/>
              <a:gd name="T9" fmla="*/ 1731 h 1754"/>
              <a:gd name="T10" fmla="*/ 384 w 1918"/>
              <a:gd name="T11" fmla="*/ 1496 h 1754"/>
              <a:gd name="T12" fmla="*/ 122 w 1918"/>
              <a:gd name="T13" fmla="*/ 1295 h 1754"/>
              <a:gd name="T14" fmla="*/ 77 w 1918"/>
              <a:gd name="T15" fmla="*/ 1051 h 1754"/>
              <a:gd name="T16" fmla="*/ 36 w 1918"/>
              <a:gd name="T17" fmla="*/ 697 h 1754"/>
              <a:gd name="T18" fmla="*/ 254 w 1918"/>
              <a:gd name="T19" fmla="*/ 398 h 1754"/>
              <a:gd name="T20" fmla="*/ 832 w 1918"/>
              <a:gd name="T21" fmla="*/ 45 h 1754"/>
              <a:gd name="T22" fmla="*/ 1598 w 1918"/>
              <a:gd name="T23" fmla="*/ 162 h 1754"/>
              <a:gd name="T24" fmla="*/ 1828 w 1918"/>
              <a:gd name="T25" fmla="*/ 430 h 1754"/>
              <a:gd name="T26" fmla="*/ 1896 w 1918"/>
              <a:gd name="T27" fmla="*/ 758 h 1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18" h="1754">
                <a:moveTo>
                  <a:pt x="1896" y="758"/>
                </a:moveTo>
                <a:cubicBezTo>
                  <a:pt x="1918" y="894"/>
                  <a:pt x="1902" y="1029"/>
                  <a:pt x="1855" y="1153"/>
                </a:cubicBezTo>
                <a:cubicBezTo>
                  <a:pt x="1816" y="1253"/>
                  <a:pt x="1758" y="1347"/>
                  <a:pt x="1682" y="1429"/>
                </a:cubicBezTo>
                <a:cubicBezTo>
                  <a:pt x="1540" y="1582"/>
                  <a:pt x="1339" y="1695"/>
                  <a:pt x="1106" y="1733"/>
                </a:cubicBezTo>
                <a:cubicBezTo>
                  <a:pt x="983" y="1754"/>
                  <a:pt x="862" y="1752"/>
                  <a:pt x="748" y="1731"/>
                </a:cubicBezTo>
                <a:cubicBezTo>
                  <a:pt x="585" y="1701"/>
                  <a:pt x="502" y="1594"/>
                  <a:pt x="384" y="1496"/>
                </a:cubicBezTo>
                <a:cubicBezTo>
                  <a:pt x="303" y="1429"/>
                  <a:pt x="171" y="1386"/>
                  <a:pt x="122" y="1295"/>
                </a:cubicBezTo>
                <a:cubicBezTo>
                  <a:pt x="84" y="1224"/>
                  <a:pt x="50" y="1146"/>
                  <a:pt x="77" y="1051"/>
                </a:cubicBezTo>
                <a:cubicBezTo>
                  <a:pt x="110" y="931"/>
                  <a:pt x="0" y="810"/>
                  <a:pt x="36" y="697"/>
                </a:cubicBezTo>
                <a:cubicBezTo>
                  <a:pt x="73" y="583"/>
                  <a:pt x="171" y="489"/>
                  <a:pt x="254" y="398"/>
                </a:cubicBezTo>
                <a:cubicBezTo>
                  <a:pt x="396" y="242"/>
                  <a:pt x="598" y="0"/>
                  <a:pt x="832" y="45"/>
                </a:cubicBezTo>
                <a:cubicBezTo>
                  <a:pt x="1078" y="92"/>
                  <a:pt x="1480" y="97"/>
                  <a:pt x="1598" y="162"/>
                </a:cubicBezTo>
                <a:cubicBezTo>
                  <a:pt x="1664" y="198"/>
                  <a:pt x="1769" y="354"/>
                  <a:pt x="1828" y="430"/>
                </a:cubicBezTo>
                <a:cubicBezTo>
                  <a:pt x="1905" y="529"/>
                  <a:pt x="1874" y="629"/>
                  <a:pt x="1896" y="758"/>
                </a:cubicBezTo>
                <a:close/>
              </a:path>
            </a:pathLst>
          </a:custGeom>
          <a:blipFill>
            <a:blip r:embed="rId2" cstate="print"/>
            <a:stretch>
              <a:fillRect l="-10116" r="-569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Рисунок 1">
            <a:extLst>
              <a:ext uri="{FF2B5EF4-FFF2-40B4-BE49-F238E27FC236}">
                <a16:creationId xmlns:a16="http://schemas.microsoft.com/office/drawing/2014/main" xmlns="" id="{10E146AF-D3A7-4E69-9CE1-ED956AD5EC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285" y="-20939"/>
            <a:ext cx="4507589" cy="1082077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3A8CF0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3A8CF0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rgbClr val="3A8CF0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3A8CF0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rgbClr val="3A8CF0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pl-PL" dirty="0" smtClean="0"/>
              <a:t>Pierwszy poziom</a:t>
            </a:r>
            <a:endParaRPr lang="ru-RU" dirty="0" smtClean="0"/>
          </a:p>
          <a:p>
            <a:pPr lvl="1"/>
            <a:r>
              <a:rPr lang="pl-PL" dirty="0" smtClean="0"/>
              <a:t>Drugi poziom</a:t>
            </a:r>
            <a:endParaRPr lang="ru-RU" dirty="0" smtClean="0"/>
          </a:p>
          <a:p>
            <a:pPr lvl="2"/>
            <a:r>
              <a:rPr lang="pl-PL" dirty="0" smtClean="0"/>
              <a:t>Trzeci </a:t>
            </a:r>
            <a:r>
              <a:rPr lang="pl-PL" dirty="0"/>
              <a:t>poziom</a:t>
            </a:r>
            <a:endParaRPr lang="ru-RU" dirty="0"/>
          </a:p>
          <a:p>
            <a:pPr lvl="3"/>
            <a:r>
              <a:rPr lang="pl-PL" dirty="0" smtClean="0"/>
              <a:t>Czwarty poziom</a:t>
            </a:r>
            <a:endParaRPr lang="ru-RU" dirty="0" smtClean="0"/>
          </a:p>
          <a:p>
            <a:pPr lvl="4"/>
            <a:r>
              <a:rPr lang="pl-PL" dirty="0" smtClean="0"/>
              <a:t>Piąty poziom</a:t>
            </a:r>
            <a:endParaRPr lang="x-none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ECA3446D-99CF-46FD-8416-D5AA1F049F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122" y="-892978"/>
            <a:ext cx="6785952" cy="79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0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-1" y="-20939"/>
            <a:ext cx="12192001" cy="6895564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FDC91E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F46CA95-04E8-436E-A9FC-CA3F46F90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56" y="-293690"/>
            <a:ext cx="5387564" cy="1332445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rgbClr val="FDC91E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pl-PL" dirty="0" smtClean="0"/>
              <a:t>Pierwszy poziom</a:t>
            </a:r>
            <a:endParaRPr lang="ru-RU" dirty="0" smtClean="0"/>
          </a:p>
          <a:p>
            <a:pPr lvl="1"/>
            <a:r>
              <a:rPr lang="pl-PL" dirty="0" smtClean="0"/>
              <a:t>Drugi poziom</a:t>
            </a:r>
            <a:endParaRPr lang="ru-RU" dirty="0" smtClean="0"/>
          </a:p>
          <a:p>
            <a:pPr lvl="2"/>
            <a:r>
              <a:rPr lang="pl-PL" dirty="0" smtClean="0"/>
              <a:t>Trzeci </a:t>
            </a:r>
            <a:r>
              <a:rPr lang="pl-PL" dirty="0"/>
              <a:t>poziom</a:t>
            </a:r>
            <a:endParaRPr lang="ru-RU" dirty="0"/>
          </a:p>
          <a:p>
            <a:pPr lvl="3"/>
            <a:r>
              <a:rPr lang="pl-PL" dirty="0" smtClean="0"/>
              <a:t>Czwarty poziom</a:t>
            </a:r>
            <a:endParaRPr lang="ru-RU" dirty="0" smtClean="0"/>
          </a:p>
          <a:p>
            <a:pPr lvl="4"/>
            <a:r>
              <a:rPr lang="pl-PL" dirty="0" smtClean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1446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reść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630E6D-AC42-4317-9EA0-8C6A51838959}"/>
              </a:ext>
            </a:extLst>
          </p:cNvPr>
          <p:cNvSpPr/>
          <p:nvPr userDrawn="1"/>
        </p:nvSpPr>
        <p:spPr>
          <a:xfrm>
            <a:off x="-1" y="-20939"/>
            <a:ext cx="12192001" cy="6895564"/>
          </a:xfrm>
          <a:prstGeom prst="rect">
            <a:avLst/>
          </a:prstGeom>
          <a:solidFill>
            <a:schemeClr val="bg1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6CFE5-1494-48E9-B242-0B96C6E1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4CA59E-F9BF-4972-9722-1AB81D2F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FDC91E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F46CA95-04E8-436E-A9FC-CA3F46F90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56" y="-293690"/>
            <a:ext cx="5387564" cy="133244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2167878-DDBB-465B-9DA1-11A139B34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922" y="210649"/>
            <a:ext cx="6347696" cy="6813147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1457DBCC-EFB0-48E5-9A82-9399B19D0279}"/>
              </a:ext>
            </a:extLst>
          </p:cNvPr>
          <p:cNvSpPr>
            <a:spLocks/>
          </p:cNvSpPr>
          <p:nvPr userDrawn="1"/>
        </p:nvSpPr>
        <p:spPr bwMode="auto">
          <a:xfrm>
            <a:off x="6506794" y="1533473"/>
            <a:ext cx="6129952" cy="5444810"/>
          </a:xfrm>
          <a:custGeom>
            <a:avLst/>
            <a:gdLst>
              <a:gd name="T0" fmla="*/ 1251 w 1292"/>
              <a:gd name="T1" fmla="*/ 343 h 1089"/>
              <a:gd name="T2" fmla="*/ 1251 w 1292"/>
              <a:gd name="T3" fmla="*/ 343 h 1089"/>
              <a:gd name="T4" fmla="*/ 1102 w 1292"/>
              <a:gd name="T5" fmla="*/ 174 h 1089"/>
              <a:gd name="T6" fmla="*/ 941 w 1292"/>
              <a:gd name="T7" fmla="*/ 78 h 1089"/>
              <a:gd name="T8" fmla="*/ 671 w 1292"/>
              <a:gd name="T9" fmla="*/ 2 h 1089"/>
              <a:gd name="T10" fmla="*/ 657 w 1292"/>
              <a:gd name="T11" fmla="*/ 1 h 1089"/>
              <a:gd name="T12" fmla="*/ 380 w 1292"/>
              <a:gd name="T13" fmla="*/ 75 h 1089"/>
              <a:gd name="T14" fmla="*/ 155 w 1292"/>
              <a:gd name="T15" fmla="*/ 303 h 1089"/>
              <a:gd name="T16" fmla="*/ 95 w 1292"/>
              <a:gd name="T17" fmla="*/ 560 h 1089"/>
              <a:gd name="T18" fmla="*/ 146 w 1292"/>
              <a:gd name="T19" fmla="*/ 817 h 1089"/>
              <a:gd name="T20" fmla="*/ 325 w 1292"/>
              <a:gd name="T21" fmla="*/ 940 h 1089"/>
              <a:gd name="T22" fmla="*/ 418 w 1292"/>
              <a:gd name="T23" fmla="*/ 1028 h 1089"/>
              <a:gd name="T24" fmla="*/ 477 w 1292"/>
              <a:gd name="T25" fmla="*/ 1056 h 1089"/>
              <a:gd name="T26" fmla="*/ 477 w 1292"/>
              <a:gd name="T27" fmla="*/ 1056 h 1089"/>
              <a:gd name="T28" fmla="*/ 539 w 1292"/>
              <a:gd name="T29" fmla="*/ 1070 h 1089"/>
              <a:gd name="T30" fmla="*/ 570 w 1292"/>
              <a:gd name="T31" fmla="*/ 1074 h 1089"/>
              <a:gd name="T32" fmla="*/ 992 w 1292"/>
              <a:gd name="T33" fmla="*/ 991 h 1089"/>
              <a:gd name="T34" fmla="*/ 992 w 1292"/>
              <a:gd name="T35" fmla="*/ 991 h 1089"/>
              <a:gd name="T36" fmla="*/ 1115 w 1292"/>
              <a:gd name="T37" fmla="*/ 886 h 1089"/>
              <a:gd name="T38" fmla="*/ 1117 w 1292"/>
              <a:gd name="T39" fmla="*/ 883 h 1089"/>
              <a:gd name="T40" fmla="*/ 1259 w 1292"/>
              <a:gd name="T41" fmla="*/ 621 h 1089"/>
              <a:gd name="T42" fmla="*/ 1259 w 1292"/>
              <a:gd name="T43" fmla="*/ 621 h 1089"/>
              <a:gd name="T44" fmla="*/ 1251 w 1292"/>
              <a:gd name="T45" fmla="*/ 343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92" h="1089">
                <a:moveTo>
                  <a:pt x="1251" y="343"/>
                </a:moveTo>
                <a:cubicBezTo>
                  <a:pt x="1251" y="343"/>
                  <a:pt x="1251" y="343"/>
                  <a:pt x="1251" y="343"/>
                </a:cubicBezTo>
                <a:cubicBezTo>
                  <a:pt x="1220" y="272"/>
                  <a:pt x="1168" y="213"/>
                  <a:pt x="1102" y="174"/>
                </a:cubicBezTo>
                <a:cubicBezTo>
                  <a:pt x="941" y="78"/>
                  <a:pt x="941" y="78"/>
                  <a:pt x="941" y="78"/>
                </a:cubicBezTo>
                <a:cubicBezTo>
                  <a:pt x="860" y="29"/>
                  <a:pt x="766" y="2"/>
                  <a:pt x="671" y="2"/>
                </a:cubicBezTo>
                <a:cubicBezTo>
                  <a:pt x="657" y="1"/>
                  <a:pt x="657" y="1"/>
                  <a:pt x="657" y="1"/>
                </a:cubicBezTo>
                <a:cubicBezTo>
                  <a:pt x="560" y="0"/>
                  <a:pt x="464" y="26"/>
                  <a:pt x="380" y="75"/>
                </a:cubicBezTo>
                <a:cubicBezTo>
                  <a:pt x="285" y="131"/>
                  <a:pt x="180" y="196"/>
                  <a:pt x="155" y="303"/>
                </a:cubicBezTo>
                <a:cubicBezTo>
                  <a:pt x="137" y="382"/>
                  <a:pt x="203" y="438"/>
                  <a:pt x="95" y="560"/>
                </a:cubicBezTo>
                <a:cubicBezTo>
                  <a:pt x="88" y="567"/>
                  <a:pt x="0" y="638"/>
                  <a:pt x="146" y="817"/>
                </a:cubicBezTo>
                <a:cubicBezTo>
                  <a:pt x="192" y="873"/>
                  <a:pt x="280" y="890"/>
                  <a:pt x="325" y="940"/>
                </a:cubicBezTo>
                <a:cubicBezTo>
                  <a:pt x="334" y="951"/>
                  <a:pt x="402" y="1018"/>
                  <a:pt x="418" y="1028"/>
                </a:cubicBezTo>
                <a:cubicBezTo>
                  <a:pt x="437" y="1040"/>
                  <a:pt x="456" y="1049"/>
                  <a:pt x="477" y="1056"/>
                </a:cubicBezTo>
                <a:cubicBezTo>
                  <a:pt x="477" y="1056"/>
                  <a:pt x="477" y="1056"/>
                  <a:pt x="477" y="1056"/>
                </a:cubicBezTo>
                <a:cubicBezTo>
                  <a:pt x="497" y="1063"/>
                  <a:pt x="518" y="1068"/>
                  <a:pt x="539" y="1070"/>
                </a:cubicBezTo>
                <a:cubicBezTo>
                  <a:pt x="570" y="1074"/>
                  <a:pt x="570" y="1074"/>
                  <a:pt x="570" y="1074"/>
                </a:cubicBezTo>
                <a:cubicBezTo>
                  <a:pt x="716" y="1089"/>
                  <a:pt x="863" y="1061"/>
                  <a:pt x="992" y="991"/>
                </a:cubicBezTo>
                <a:cubicBezTo>
                  <a:pt x="992" y="991"/>
                  <a:pt x="992" y="991"/>
                  <a:pt x="992" y="991"/>
                </a:cubicBezTo>
                <a:cubicBezTo>
                  <a:pt x="1040" y="966"/>
                  <a:pt x="1082" y="930"/>
                  <a:pt x="1115" y="886"/>
                </a:cubicBezTo>
                <a:cubicBezTo>
                  <a:pt x="1116" y="885"/>
                  <a:pt x="1117" y="884"/>
                  <a:pt x="1117" y="883"/>
                </a:cubicBezTo>
                <a:cubicBezTo>
                  <a:pt x="1177" y="803"/>
                  <a:pt x="1225" y="715"/>
                  <a:pt x="1259" y="621"/>
                </a:cubicBezTo>
                <a:cubicBezTo>
                  <a:pt x="1259" y="621"/>
                  <a:pt x="1259" y="621"/>
                  <a:pt x="1259" y="621"/>
                </a:cubicBezTo>
                <a:cubicBezTo>
                  <a:pt x="1292" y="530"/>
                  <a:pt x="1289" y="431"/>
                  <a:pt x="1251" y="343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2245" r="21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1A35DA6A-0665-44A6-8DCA-7662BC523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828" y="5632190"/>
            <a:ext cx="542897" cy="498400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rgbClr val="FDC91E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rgbClr val="FDC91E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pl-PL" dirty="0" smtClean="0"/>
              <a:t>Pierwszy poziom</a:t>
            </a:r>
            <a:endParaRPr lang="ru-RU" dirty="0" smtClean="0"/>
          </a:p>
          <a:p>
            <a:pPr lvl="1"/>
            <a:r>
              <a:rPr lang="pl-PL" dirty="0" smtClean="0"/>
              <a:t>Drugi poziom</a:t>
            </a:r>
            <a:endParaRPr lang="ru-RU" dirty="0" smtClean="0"/>
          </a:p>
          <a:p>
            <a:pPr lvl="2"/>
            <a:r>
              <a:rPr lang="pl-PL" dirty="0" smtClean="0"/>
              <a:t>Trzeci </a:t>
            </a:r>
            <a:r>
              <a:rPr lang="pl-PL" dirty="0"/>
              <a:t>poziom</a:t>
            </a:r>
            <a:endParaRPr lang="ru-RU" dirty="0"/>
          </a:p>
          <a:p>
            <a:pPr lvl="3"/>
            <a:r>
              <a:rPr lang="pl-PL" dirty="0" smtClean="0"/>
              <a:t>Czwarty poziom</a:t>
            </a:r>
            <a:endParaRPr lang="ru-RU" dirty="0" smtClean="0"/>
          </a:p>
          <a:p>
            <a:pPr lvl="4"/>
            <a:r>
              <a:rPr lang="pl-PL" dirty="0" smtClean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13135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_ciemne tł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19873B-9A42-4348-879B-977654570436}"/>
              </a:ext>
            </a:extLst>
          </p:cNvPr>
          <p:cNvSpPr/>
          <p:nvPr userDrawn="1"/>
        </p:nvSpPr>
        <p:spPr>
          <a:xfrm>
            <a:off x="0" y="5519651"/>
            <a:ext cx="6096000" cy="1338349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2E4FF8-FBA7-46CF-A99D-4D8697CB4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  <p:sp>
        <p:nvSpPr>
          <p:cNvPr id="8" name="Дата 2">
            <a:extLst>
              <a:ext uri="{FF2B5EF4-FFF2-40B4-BE49-F238E27FC236}">
                <a16:creationId xmlns:a16="http://schemas.microsoft.com/office/drawing/2014/main" xmlns="" id="{1FB96D6B-DFAE-4921-97BD-9810579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009" y="6356350"/>
            <a:ext cx="2743200" cy="365125"/>
          </a:xfrm>
        </p:spPr>
        <p:txBody>
          <a:bodyPr/>
          <a:lstStyle/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FB071C76-7034-4491-AD2C-099690BD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450D8E1E-56B7-4BF7-ACF7-AD6ADF52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buClr>
                <a:srgbClr val="67CB3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145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pic>
        <p:nvPicPr>
          <p:cNvPr id="13" name="Рисунок 47">
            <a:extLst>
              <a:ext uri="{FF2B5EF4-FFF2-40B4-BE49-F238E27FC236}">
                <a16:creationId xmlns:a16="http://schemas.microsoft.com/office/drawing/2014/main" xmlns="" id="{9CB9F6FC-D59A-41C1-AB1D-57841A2CD8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9329" y="1315367"/>
            <a:ext cx="5218302" cy="9572886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382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AFA87E-DB3D-481D-9C61-915E5CA6DA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A973E7-2BA6-414F-A8C4-80644D271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3492" y="2236079"/>
            <a:ext cx="8445723" cy="2027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07D07AC-5FF2-42E1-A4DF-AB931FBE4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17707" y="-1107232"/>
            <a:ext cx="7469372" cy="29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50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21784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226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ylow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F447EF-7279-44B1-AEC8-25125082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98B0FDE0-B47B-48E2-A430-6D4B97B9F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5" y="1323166"/>
            <a:ext cx="10462954" cy="11596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TYTUŁ PREZENTACJI</a:t>
            </a:r>
            <a:endParaRPr lang="x-none" dirty="0"/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xmlns="" id="{644CFA2F-B52B-4F6D-9F98-D6118BEA62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596" y="2434357"/>
            <a:ext cx="5358939" cy="2743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1D2339"/>
                </a:solidFill>
                <a:latin typeface="Blogger Sans" panose="02000506030000020004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4326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ylow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xmlns="" id="{10AFA87E-DB3D-481D-9C61-915E5CA6DA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F447EF-7279-44B1-AEC8-25125082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98B0FDE0-B47B-48E2-A430-6D4B97B9F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5" y="1323166"/>
            <a:ext cx="10462954" cy="11596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TYTUŁ PREZENTACJI</a:t>
            </a:r>
            <a:endParaRPr lang="x-none" dirty="0"/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xmlns="" id="{644CFA2F-B52B-4F6D-9F98-D6118BEA62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596" y="2434357"/>
            <a:ext cx="5358939" cy="2743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Blogger Sans" panose="02000506030000020004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PREZENTACJI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88B363-4CAA-4713-AAE4-A5396D146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reść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5815-4817-45DC-BD22-7F58EDE0F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600200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CB6BD2-B21B-48A3-8B2F-DF9439F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AC2DFE74-DEF4-4AA5-A701-4F09159416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260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D2339"/>
                </a:solidFill>
              </a:defRPr>
            </a:lvl1pPr>
            <a:lvl2pPr>
              <a:defRPr sz="1600">
                <a:solidFill>
                  <a:srgbClr val="1D2339"/>
                </a:solidFill>
              </a:defRPr>
            </a:lvl2pPr>
            <a:lvl3pPr>
              <a:defRPr sz="1400">
                <a:solidFill>
                  <a:srgbClr val="1D2339"/>
                </a:solidFill>
              </a:defRPr>
            </a:lvl3pPr>
            <a:lvl4pPr>
              <a:defRPr sz="1200">
                <a:solidFill>
                  <a:srgbClr val="1D2339"/>
                </a:solidFill>
              </a:defRPr>
            </a:lvl4pPr>
            <a:lvl5pPr>
              <a:defRPr sz="120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8F05B3F0-DC50-413A-AC03-81278CB14B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6776" y="0"/>
            <a:ext cx="5325225" cy="6858000"/>
          </a:xfrm>
          <a:custGeom>
            <a:avLst/>
            <a:gdLst>
              <a:gd name="connsiteX0" fmla="*/ 1112532 w 5325225"/>
              <a:gd name="connsiteY0" fmla="*/ 0 h 6858000"/>
              <a:gd name="connsiteX1" fmla="*/ 5325225 w 5325225"/>
              <a:gd name="connsiteY1" fmla="*/ 0 h 6858000"/>
              <a:gd name="connsiteX2" fmla="*/ 5325225 w 5325225"/>
              <a:gd name="connsiteY2" fmla="*/ 6858000 h 6858000"/>
              <a:gd name="connsiteX3" fmla="*/ 1937460 w 5325225"/>
              <a:gd name="connsiteY3" fmla="*/ 6858000 h 6858000"/>
              <a:gd name="connsiteX4" fmla="*/ 314146 w 5325225"/>
              <a:gd name="connsiteY4" fmla="*/ 4785487 h 6858000"/>
              <a:gd name="connsiteX5" fmla="*/ 206831 w 5325225"/>
              <a:gd name="connsiteY5" fmla="*/ 4554728 h 6858000"/>
              <a:gd name="connsiteX6" fmla="*/ 48272 w 5325225"/>
              <a:gd name="connsiteY6" fmla="*/ 4078034 h 6858000"/>
              <a:gd name="connsiteX7" fmla="*/ 47129 w 5325225"/>
              <a:gd name="connsiteY7" fmla="*/ 4072509 h 6858000"/>
              <a:gd name="connsiteX8" fmla="*/ 774 w 5325225"/>
              <a:gd name="connsiteY8" fmla="*/ 3557588 h 6858000"/>
              <a:gd name="connsiteX9" fmla="*/ 204101 w 5325225"/>
              <a:gd name="connsiteY9" fmla="*/ 2723452 h 6858000"/>
              <a:gd name="connsiteX10" fmla="*/ 235787 w 5325225"/>
              <a:gd name="connsiteY10" fmla="*/ 1612011 h 6858000"/>
              <a:gd name="connsiteX11" fmla="*/ 1112532 w 5325225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225" h="6858000">
                <a:moveTo>
                  <a:pt x="1112532" y="0"/>
                </a:moveTo>
                <a:lnTo>
                  <a:pt x="5325225" y="0"/>
                </a:lnTo>
                <a:lnTo>
                  <a:pt x="5325225" y="6858000"/>
                </a:lnTo>
                <a:lnTo>
                  <a:pt x="1937460" y="6858000"/>
                </a:lnTo>
                <a:cubicBezTo>
                  <a:pt x="1247342" y="6303137"/>
                  <a:pt x="690574" y="5594985"/>
                  <a:pt x="314146" y="4785487"/>
                </a:cubicBezTo>
                <a:lnTo>
                  <a:pt x="206831" y="4554728"/>
                </a:lnTo>
                <a:cubicBezTo>
                  <a:pt x="135965" y="4402392"/>
                  <a:pt x="82562" y="4242499"/>
                  <a:pt x="48272" y="4078034"/>
                </a:cubicBezTo>
                <a:cubicBezTo>
                  <a:pt x="47891" y="4076192"/>
                  <a:pt x="47510" y="4074351"/>
                  <a:pt x="47129" y="4072509"/>
                </a:cubicBezTo>
                <a:cubicBezTo>
                  <a:pt x="11442" y="3903282"/>
                  <a:pt x="-3735" y="3730498"/>
                  <a:pt x="774" y="3557588"/>
                </a:cubicBezTo>
                <a:cubicBezTo>
                  <a:pt x="4647" y="3408363"/>
                  <a:pt x="169176" y="2836799"/>
                  <a:pt x="204101" y="2723452"/>
                </a:cubicBezTo>
                <a:cubicBezTo>
                  <a:pt x="361263" y="2213293"/>
                  <a:pt x="19760" y="2146681"/>
                  <a:pt x="235787" y="1612011"/>
                </a:cubicBezTo>
                <a:cubicBezTo>
                  <a:pt x="526808" y="891477"/>
                  <a:pt x="829893" y="372999"/>
                  <a:pt x="11125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4390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_treść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B8A618E5-19A2-4FCF-BDB6-1C482A92A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5815-4817-45DC-BD22-7F58EDE0F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600200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CB6BD2-B21B-48A3-8B2F-DF9439F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AC2DFE74-DEF4-4AA5-A701-4F09159416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260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7CB33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rgbClr val="67CB33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rgbClr val="67CB33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rgbClr val="67CB33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rgbClr val="67CB3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8F05B3F0-DC50-413A-AC03-81278CB14B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6776" y="0"/>
            <a:ext cx="5325225" cy="6858000"/>
          </a:xfrm>
          <a:custGeom>
            <a:avLst/>
            <a:gdLst>
              <a:gd name="connsiteX0" fmla="*/ 1112532 w 5325225"/>
              <a:gd name="connsiteY0" fmla="*/ 0 h 6858000"/>
              <a:gd name="connsiteX1" fmla="*/ 5325225 w 5325225"/>
              <a:gd name="connsiteY1" fmla="*/ 0 h 6858000"/>
              <a:gd name="connsiteX2" fmla="*/ 5325225 w 5325225"/>
              <a:gd name="connsiteY2" fmla="*/ 6858000 h 6858000"/>
              <a:gd name="connsiteX3" fmla="*/ 1937460 w 5325225"/>
              <a:gd name="connsiteY3" fmla="*/ 6858000 h 6858000"/>
              <a:gd name="connsiteX4" fmla="*/ 314146 w 5325225"/>
              <a:gd name="connsiteY4" fmla="*/ 4785487 h 6858000"/>
              <a:gd name="connsiteX5" fmla="*/ 206831 w 5325225"/>
              <a:gd name="connsiteY5" fmla="*/ 4554728 h 6858000"/>
              <a:gd name="connsiteX6" fmla="*/ 48272 w 5325225"/>
              <a:gd name="connsiteY6" fmla="*/ 4078034 h 6858000"/>
              <a:gd name="connsiteX7" fmla="*/ 47129 w 5325225"/>
              <a:gd name="connsiteY7" fmla="*/ 4072509 h 6858000"/>
              <a:gd name="connsiteX8" fmla="*/ 774 w 5325225"/>
              <a:gd name="connsiteY8" fmla="*/ 3557588 h 6858000"/>
              <a:gd name="connsiteX9" fmla="*/ 204101 w 5325225"/>
              <a:gd name="connsiteY9" fmla="*/ 2723452 h 6858000"/>
              <a:gd name="connsiteX10" fmla="*/ 235787 w 5325225"/>
              <a:gd name="connsiteY10" fmla="*/ 1612011 h 6858000"/>
              <a:gd name="connsiteX11" fmla="*/ 1112532 w 5325225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225" h="6858000">
                <a:moveTo>
                  <a:pt x="1112532" y="0"/>
                </a:moveTo>
                <a:lnTo>
                  <a:pt x="5325225" y="0"/>
                </a:lnTo>
                <a:lnTo>
                  <a:pt x="5325225" y="6858000"/>
                </a:lnTo>
                <a:lnTo>
                  <a:pt x="1937460" y="6858000"/>
                </a:lnTo>
                <a:cubicBezTo>
                  <a:pt x="1247342" y="6303137"/>
                  <a:pt x="690574" y="5594985"/>
                  <a:pt x="314146" y="4785487"/>
                </a:cubicBezTo>
                <a:lnTo>
                  <a:pt x="206831" y="4554728"/>
                </a:lnTo>
                <a:cubicBezTo>
                  <a:pt x="135965" y="4402392"/>
                  <a:pt x="82562" y="4242499"/>
                  <a:pt x="48272" y="4078034"/>
                </a:cubicBezTo>
                <a:cubicBezTo>
                  <a:pt x="47891" y="4076192"/>
                  <a:pt x="47510" y="4074351"/>
                  <a:pt x="47129" y="4072509"/>
                </a:cubicBezTo>
                <a:cubicBezTo>
                  <a:pt x="11442" y="3903282"/>
                  <a:pt x="-3735" y="3730498"/>
                  <a:pt x="774" y="3557588"/>
                </a:cubicBezTo>
                <a:cubicBezTo>
                  <a:pt x="4647" y="3408363"/>
                  <a:pt x="169176" y="2836799"/>
                  <a:pt x="204101" y="2723452"/>
                </a:cubicBezTo>
                <a:cubicBezTo>
                  <a:pt x="361263" y="2213293"/>
                  <a:pt x="19760" y="2146681"/>
                  <a:pt x="235787" y="1612011"/>
                </a:cubicBezTo>
                <a:cubicBezTo>
                  <a:pt x="526808" y="891477"/>
                  <a:pt x="829893" y="372999"/>
                  <a:pt x="11125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x-none"/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9288B363-4CAA-4713-AAE4-A5396D146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67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reść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5815-4817-45DC-BD22-7F58EDE0F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600200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CB6BD2-B21B-48A3-8B2F-DF9439F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5499F0-57D9-4056-9A3F-9742F5886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119870">
            <a:off x="7872171" y="5508626"/>
            <a:ext cx="1476857" cy="1098549"/>
          </a:xfrm>
          <a:prstGeom prst="rect">
            <a:avLst/>
          </a:prstGeom>
        </p:spPr>
      </p:pic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A2E761E6-A88F-4DE7-BA07-D3DD31E8D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260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D2339"/>
                </a:solidFill>
              </a:defRPr>
            </a:lvl1pPr>
            <a:lvl2pPr>
              <a:defRPr sz="1600">
                <a:solidFill>
                  <a:srgbClr val="1D2339"/>
                </a:solidFill>
              </a:defRPr>
            </a:lvl2pPr>
            <a:lvl3pPr>
              <a:defRPr sz="1400">
                <a:solidFill>
                  <a:srgbClr val="1D2339"/>
                </a:solidFill>
              </a:defRPr>
            </a:lvl3pPr>
            <a:lvl4pPr>
              <a:defRPr sz="1200">
                <a:solidFill>
                  <a:srgbClr val="1D2339"/>
                </a:solidFill>
              </a:defRPr>
            </a:lvl4pPr>
            <a:lvl5pPr>
              <a:defRPr sz="120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F5D1946A-C531-4087-898E-E76F88348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6467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1D2339"/>
                </a:solidFill>
              </a:defRPr>
            </a:lvl1pPr>
            <a:lvl2pPr>
              <a:defRPr sz="1600">
                <a:solidFill>
                  <a:srgbClr val="1D2339"/>
                </a:solidFill>
              </a:defRPr>
            </a:lvl2pPr>
            <a:lvl3pPr>
              <a:defRPr sz="1400">
                <a:solidFill>
                  <a:srgbClr val="1D2339"/>
                </a:solidFill>
              </a:defRPr>
            </a:lvl3pPr>
            <a:lvl4pPr>
              <a:defRPr sz="1200">
                <a:solidFill>
                  <a:srgbClr val="1D2339"/>
                </a:solidFill>
              </a:defRPr>
            </a:lvl4pPr>
            <a:lvl5pPr>
              <a:defRPr sz="120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397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reść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8A618E5-19A2-4FCF-BDB6-1C482A92A6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339"/>
          </a:solidFill>
          <a:ln w="48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x-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5815-4817-45DC-BD22-7F58EDE0F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600200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CB6BD2-B21B-48A3-8B2F-DF9439F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1E3CD72D-062B-4157-80D6-BB9D7EF70E8D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5499F0-57D9-4056-9A3F-9742F5886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0171" y="5090276"/>
            <a:ext cx="1476857" cy="1098549"/>
          </a:xfrm>
          <a:prstGeom prst="rect">
            <a:avLst/>
          </a:prstGeom>
        </p:spPr>
      </p:pic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A2E761E6-A88F-4DE7-BA07-D3DD31E8D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260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F5D1946A-C531-4087-898E-E76F88348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6467" y="2363788"/>
            <a:ext cx="5375275" cy="3259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88B363-4CAA-4713-AAE4-A5396D146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09" y="-16626"/>
            <a:ext cx="4484752" cy="10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57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reść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ADC5E8-88FB-4155-BCF2-A8BCD6D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3FB26A2-3FBC-43AA-9DC6-98C0C18C2E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596" y="1284316"/>
            <a:ext cx="5619404" cy="5943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67CB33"/>
                </a:solidFill>
                <a:latin typeface="Blogger Sans" panose="02000506030000020004" pitchFamily="2" charset="-52"/>
              </a:defRPr>
            </a:lvl1pPr>
          </a:lstStyle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8C39C16-85FF-4C92-B391-FCDAA13E0E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2775" y="1944688"/>
            <a:ext cx="3357563" cy="4024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7CB33"/>
              </a:buClr>
              <a:defRPr sz="1400">
                <a:solidFill>
                  <a:srgbClr val="1D2339"/>
                </a:solidFill>
              </a:defRPr>
            </a:lvl1pPr>
            <a:lvl2pPr>
              <a:buClr>
                <a:srgbClr val="67CB33"/>
              </a:buClr>
              <a:defRPr sz="1200">
                <a:solidFill>
                  <a:srgbClr val="1D2339"/>
                </a:solidFill>
              </a:defRPr>
            </a:lvl2pPr>
            <a:lvl3pPr>
              <a:buClr>
                <a:srgbClr val="67CB33"/>
              </a:buClr>
              <a:defRPr sz="1100">
                <a:solidFill>
                  <a:srgbClr val="1D2339"/>
                </a:solidFill>
              </a:defRPr>
            </a:lvl3pPr>
            <a:lvl4pPr>
              <a:buClr>
                <a:srgbClr val="67CB33"/>
              </a:buClr>
              <a:defRPr sz="1050">
                <a:solidFill>
                  <a:srgbClr val="1D2339"/>
                </a:solidFill>
              </a:defRPr>
            </a:lvl4pPr>
            <a:lvl5pPr>
              <a:buClr>
                <a:srgbClr val="67CB33"/>
              </a:buClr>
              <a:defRPr sz="105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69A35A65-4ECC-458D-9B18-4A044800DB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6918" y="1944688"/>
            <a:ext cx="3484027" cy="4024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7CB33"/>
              </a:buClr>
              <a:defRPr sz="1400">
                <a:solidFill>
                  <a:srgbClr val="1D2339"/>
                </a:solidFill>
              </a:defRPr>
            </a:lvl1pPr>
            <a:lvl2pPr>
              <a:buClr>
                <a:srgbClr val="67CB33"/>
              </a:buClr>
              <a:defRPr sz="1200">
                <a:solidFill>
                  <a:srgbClr val="1D2339"/>
                </a:solidFill>
              </a:defRPr>
            </a:lvl2pPr>
            <a:lvl3pPr>
              <a:buClr>
                <a:srgbClr val="67CB33"/>
              </a:buClr>
              <a:defRPr sz="1100">
                <a:solidFill>
                  <a:srgbClr val="1D2339"/>
                </a:solidFill>
              </a:defRPr>
            </a:lvl3pPr>
            <a:lvl4pPr>
              <a:buClr>
                <a:srgbClr val="67CB33"/>
              </a:buClr>
              <a:defRPr sz="1050">
                <a:solidFill>
                  <a:srgbClr val="1D2339"/>
                </a:solidFill>
              </a:defRPr>
            </a:lvl4pPr>
            <a:lvl5pPr>
              <a:buClr>
                <a:srgbClr val="67CB33"/>
              </a:buClr>
              <a:defRPr sz="105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8442C7A9-EF90-4C47-93B6-5E3789F8C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55" y="1944688"/>
            <a:ext cx="3357563" cy="40243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67CB33"/>
              </a:buClr>
              <a:buFont typeface="Arial" panose="020B0604020202020204" pitchFamily="34" charset="0"/>
              <a:buChar char="•"/>
              <a:defRPr sz="1400">
                <a:solidFill>
                  <a:srgbClr val="1D2339"/>
                </a:solidFill>
              </a:defRPr>
            </a:lvl1pPr>
            <a:lvl2pPr marL="6286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200">
                <a:solidFill>
                  <a:srgbClr val="1D2339"/>
                </a:solidFill>
              </a:defRPr>
            </a:lvl2pPr>
            <a:lvl3pPr marL="10858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100">
                <a:solidFill>
                  <a:srgbClr val="1D2339"/>
                </a:solidFill>
              </a:defRPr>
            </a:lvl3pPr>
            <a:lvl4pPr marL="15430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050">
                <a:solidFill>
                  <a:srgbClr val="1D2339"/>
                </a:solidFill>
              </a:defRPr>
            </a:lvl4pPr>
            <a:lvl5pPr marL="2000250" indent="-171450">
              <a:buClr>
                <a:srgbClr val="67CB33"/>
              </a:buClr>
              <a:buFont typeface="Arial" panose="020B0604020202020204" pitchFamily="34" charset="0"/>
              <a:buChar char="•"/>
              <a:defRPr sz="1050">
                <a:solidFill>
                  <a:srgbClr val="1D2339"/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63026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614342-FADF-42FD-A1B8-6C4A1B20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9" y="1621472"/>
            <a:ext cx="10900791" cy="58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NAGŁÓWEK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0503AB-F55C-4679-B935-A6A5E6D6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009" y="2526939"/>
            <a:ext cx="10900791" cy="309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  <a:endParaRPr lang="ru-RU" dirty="0"/>
          </a:p>
          <a:p>
            <a:pPr lvl="1"/>
            <a:r>
              <a:rPr lang="pl-PL" dirty="0"/>
              <a:t>Drugi poziom</a:t>
            </a:r>
            <a:endParaRPr lang="ru-RU" dirty="0"/>
          </a:p>
          <a:p>
            <a:pPr lvl="2"/>
            <a:r>
              <a:rPr lang="pl-PL" dirty="0"/>
              <a:t>Trzeci poziom</a:t>
            </a:r>
            <a:endParaRPr lang="ru-RU" dirty="0"/>
          </a:p>
          <a:p>
            <a:pPr lvl="3"/>
            <a:r>
              <a:rPr lang="pl-PL" dirty="0"/>
              <a:t>Czwarty poziom</a:t>
            </a:r>
            <a:endParaRPr lang="ru-RU" dirty="0"/>
          </a:p>
          <a:p>
            <a:pPr lvl="4"/>
            <a:r>
              <a:rPr lang="pl-PL" dirty="0"/>
              <a:t>Piąty poziom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CC591D-7412-4F20-A86C-6A04C55EA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5138-5881-4434-AD68-66604430A882}" type="datetimeFigureOut">
              <a:rPr lang="x-none" smtClean="0"/>
              <a:pPr/>
              <a:t>14.01.2021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7C5158-3FE0-4ABD-BA10-E5E5F485F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7CEF43-5460-450E-89F7-9E0595842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3FD8-8717-41FB-851C-AD5BA318FFF6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273C54E-49D3-4530-B6DE-D83938F9787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53009" y="-16625"/>
            <a:ext cx="4484752" cy="1076595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24B30F9A-1B95-428D-8787-779B13E23279}"/>
              </a:ext>
            </a:extLst>
          </p:cNvPr>
          <p:cNvSpPr/>
          <p:nvPr userDrawn="1"/>
        </p:nvSpPr>
        <p:spPr>
          <a:xfrm>
            <a:off x="0" y="5759450"/>
            <a:ext cx="5734508" cy="1098550"/>
          </a:xfrm>
          <a:custGeom>
            <a:avLst/>
            <a:gdLst/>
            <a:ahLst/>
            <a:cxnLst/>
            <a:rect l="l" t="t" r="r" b="b"/>
            <a:pathLst>
              <a:path w="9413875" h="1803400">
                <a:moveTo>
                  <a:pt x="0" y="1120219"/>
                </a:moveTo>
                <a:lnTo>
                  <a:pt x="37115" y="1097435"/>
                </a:lnTo>
                <a:lnTo>
                  <a:pt x="80720" y="1073560"/>
                </a:lnTo>
                <a:lnTo>
                  <a:pt x="125368" y="1051914"/>
                </a:lnTo>
                <a:lnTo>
                  <a:pt x="170973" y="1032525"/>
                </a:lnTo>
                <a:lnTo>
                  <a:pt x="217450" y="1015421"/>
                </a:lnTo>
                <a:lnTo>
                  <a:pt x="264714" y="1000630"/>
                </a:lnTo>
                <a:lnTo>
                  <a:pt x="312681" y="988181"/>
                </a:lnTo>
                <a:lnTo>
                  <a:pt x="361264" y="978103"/>
                </a:lnTo>
                <a:lnTo>
                  <a:pt x="410380" y="970423"/>
                </a:lnTo>
                <a:lnTo>
                  <a:pt x="459943" y="965169"/>
                </a:lnTo>
                <a:lnTo>
                  <a:pt x="507376" y="962458"/>
                </a:lnTo>
                <a:lnTo>
                  <a:pt x="554804" y="961992"/>
                </a:lnTo>
                <a:lnTo>
                  <a:pt x="602148" y="963761"/>
                </a:lnTo>
                <a:lnTo>
                  <a:pt x="649329" y="967758"/>
                </a:lnTo>
                <a:lnTo>
                  <a:pt x="696269" y="973975"/>
                </a:lnTo>
                <a:lnTo>
                  <a:pt x="742889" y="982403"/>
                </a:lnTo>
                <a:lnTo>
                  <a:pt x="789110" y="993034"/>
                </a:lnTo>
                <a:lnTo>
                  <a:pt x="834853" y="1005859"/>
                </a:lnTo>
                <a:lnTo>
                  <a:pt x="1686743" y="1266574"/>
                </a:lnTo>
                <a:lnTo>
                  <a:pt x="1737275" y="1281170"/>
                </a:lnTo>
                <a:lnTo>
                  <a:pt x="1788179" y="1294149"/>
                </a:lnTo>
                <a:lnTo>
                  <a:pt x="1839415" y="1305509"/>
                </a:lnTo>
                <a:lnTo>
                  <a:pt x="1890945" y="1315243"/>
                </a:lnTo>
                <a:lnTo>
                  <a:pt x="1942730" y="1323348"/>
                </a:lnTo>
                <a:lnTo>
                  <a:pt x="1994732" y="1329821"/>
                </a:lnTo>
                <a:lnTo>
                  <a:pt x="2046912" y="1334656"/>
                </a:lnTo>
                <a:lnTo>
                  <a:pt x="2099231" y="1337849"/>
                </a:lnTo>
                <a:lnTo>
                  <a:pt x="2151650" y="1339396"/>
                </a:lnTo>
                <a:lnTo>
                  <a:pt x="2204130" y="1339294"/>
                </a:lnTo>
                <a:lnTo>
                  <a:pt x="2256634" y="1337537"/>
                </a:lnTo>
                <a:lnTo>
                  <a:pt x="2309122" y="1334122"/>
                </a:lnTo>
                <a:lnTo>
                  <a:pt x="2359752" y="1329245"/>
                </a:lnTo>
                <a:lnTo>
                  <a:pt x="2410115" y="1322840"/>
                </a:lnTo>
                <a:lnTo>
                  <a:pt x="2460179" y="1314918"/>
                </a:lnTo>
                <a:lnTo>
                  <a:pt x="2509911" y="1305491"/>
                </a:lnTo>
                <a:lnTo>
                  <a:pt x="2559277" y="1294572"/>
                </a:lnTo>
                <a:lnTo>
                  <a:pt x="2608246" y="1282172"/>
                </a:lnTo>
                <a:lnTo>
                  <a:pt x="2656784" y="1268305"/>
                </a:lnTo>
                <a:lnTo>
                  <a:pt x="2704859" y="1252981"/>
                </a:lnTo>
                <a:lnTo>
                  <a:pt x="2752437" y="1236214"/>
                </a:lnTo>
                <a:lnTo>
                  <a:pt x="2799486" y="1218014"/>
                </a:lnTo>
                <a:lnTo>
                  <a:pt x="2845974" y="1198395"/>
                </a:lnTo>
                <a:lnTo>
                  <a:pt x="2891866" y="1177369"/>
                </a:lnTo>
                <a:lnTo>
                  <a:pt x="2937131" y="1154947"/>
                </a:lnTo>
                <a:lnTo>
                  <a:pt x="2981736" y="1131141"/>
                </a:lnTo>
                <a:lnTo>
                  <a:pt x="3025648" y="1105965"/>
                </a:lnTo>
                <a:lnTo>
                  <a:pt x="3068834" y="1079429"/>
                </a:lnTo>
                <a:lnTo>
                  <a:pt x="3111261" y="1051547"/>
                </a:lnTo>
                <a:lnTo>
                  <a:pt x="3152897" y="1022330"/>
                </a:lnTo>
                <a:lnTo>
                  <a:pt x="3360085" y="872178"/>
                </a:lnTo>
                <a:lnTo>
                  <a:pt x="3398988" y="842556"/>
                </a:lnTo>
                <a:lnTo>
                  <a:pt x="3436403" y="811180"/>
                </a:lnTo>
                <a:lnTo>
                  <a:pt x="3472272" y="778106"/>
                </a:lnTo>
                <a:lnTo>
                  <a:pt x="3506537" y="743393"/>
                </a:lnTo>
                <a:lnTo>
                  <a:pt x="3539142" y="707098"/>
                </a:lnTo>
                <a:lnTo>
                  <a:pt x="3570031" y="669280"/>
                </a:lnTo>
                <a:lnTo>
                  <a:pt x="3599145" y="629996"/>
                </a:lnTo>
                <a:lnTo>
                  <a:pt x="3625716" y="587002"/>
                </a:lnTo>
                <a:lnTo>
                  <a:pt x="3646680" y="541622"/>
                </a:lnTo>
                <a:lnTo>
                  <a:pt x="3661973" y="494388"/>
                </a:lnTo>
                <a:lnTo>
                  <a:pt x="3671529" y="445828"/>
                </a:lnTo>
                <a:lnTo>
                  <a:pt x="3675284" y="396472"/>
                </a:lnTo>
                <a:lnTo>
                  <a:pt x="3673171" y="346851"/>
                </a:lnTo>
                <a:lnTo>
                  <a:pt x="3665125" y="297494"/>
                </a:lnTo>
                <a:lnTo>
                  <a:pt x="3651081" y="248930"/>
                </a:lnTo>
                <a:lnTo>
                  <a:pt x="3625993" y="189052"/>
                </a:lnTo>
                <a:lnTo>
                  <a:pt x="3600946" y="148359"/>
                </a:lnTo>
                <a:lnTo>
                  <a:pt x="3570892" y="111737"/>
                </a:lnTo>
                <a:lnTo>
                  <a:pt x="3536344" y="79598"/>
                </a:lnTo>
                <a:lnTo>
                  <a:pt x="3497813" y="52358"/>
                </a:lnTo>
                <a:lnTo>
                  <a:pt x="3455811" y="30429"/>
                </a:lnTo>
                <a:lnTo>
                  <a:pt x="3410851" y="14226"/>
                </a:lnTo>
                <a:lnTo>
                  <a:pt x="3363446" y="4162"/>
                </a:lnTo>
                <a:lnTo>
                  <a:pt x="3311614" y="0"/>
                </a:lnTo>
                <a:lnTo>
                  <a:pt x="3264914" y="2962"/>
                </a:lnTo>
                <a:lnTo>
                  <a:pt x="3219444" y="12148"/>
                </a:lnTo>
                <a:lnTo>
                  <a:pt x="3175800" y="27301"/>
                </a:lnTo>
                <a:lnTo>
                  <a:pt x="3134581" y="48170"/>
                </a:lnTo>
                <a:lnTo>
                  <a:pt x="3096387" y="74499"/>
                </a:lnTo>
                <a:lnTo>
                  <a:pt x="3061816" y="106035"/>
                </a:lnTo>
                <a:lnTo>
                  <a:pt x="3031466" y="142524"/>
                </a:lnTo>
                <a:lnTo>
                  <a:pt x="3002263" y="188463"/>
                </a:lnTo>
                <a:lnTo>
                  <a:pt x="2982002" y="232641"/>
                </a:lnTo>
                <a:lnTo>
                  <a:pt x="2967644" y="278871"/>
                </a:lnTo>
                <a:lnTo>
                  <a:pt x="2959333" y="326560"/>
                </a:lnTo>
                <a:lnTo>
                  <a:pt x="2957213" y="375115"/>
                </a:lnTo>
                <a:lnTo>
                  <a:pt x="2961427" y="423940"/>
                </a:lnTo>
                <a:lnTo>
                  <a:pt x="2970362" y="475030"/>
                </a:lnTo>
                <a:lnTo>
                  <a:pt x="2981007" y="522332"/>
                </a:lnTo>
                <a:lnTo>
                  <a:pt x="2993839" y="569046"/>
                </a:lnTo>
                <a:lnTo>
                  <a:pt x="3008833" y="615099"/>
                </a:lnTo>
                <a:lnTo>
                  <a:pt x="3025964" y="660413"/>
                </a:lnTo>
                <a:lnTo>
                  <a:pt x="3045210" y="704914"/>
                </a:lnTo>
                <a:lnTo>
                  <a:pt x="3066544" y="748527"/>
                </a:lnTo>
                <a:lnTo>
                  <a:pt x="3110647" y="833571"/>
                </a:lnTo>
                <a:lnTo>
                  <a:pt x="3267690" y="1019639"/>
                </a:lnTo>
                <a:lnTo>
                  <a:pt x="3301857" y="1057730"/>
                </a:lnTo>
                <a:lnTo>
                  <a:pt x="3338104" y="1093550"/>
                </a:lnTo>
                <a:lnTo>
                  <a:pt x="3376313" y="1127030"/>
                </a:lnTo>
                <a:lnTo>
                  <a:pt x="3416366" y="1158098"/>
                </a:lnTo>
                <a:lnTo>
                  <a:pt x="3458147" y="1186685"/>
                </a:lnTo>
                <a:lnTo>
                  <a:pt x="3501539" y="1212721"/>
                </a:lnTo>
                <a:lnTo>
                  <a:pt x="3546424" y="1236134"/>
                </a:lnTo>
                <a:lnTo>
                  <a:pt x="3592685" y="1256855"/>
                </a:lnTo>
                <a:lnTo>
                  <a:pt x="3640206" y="1274814"/>
                </a:lnTo>
                <a:lnTo>
                  <a:pt x="3688868" y="1289941"/>
                </a:lnTo>
                <a:lnTo>
                  <a:pt x="3738555" y="1302164"/>
                </a:lnTo>
                <a:lnTo>
                  <a:pt x="3831295" y="1322028"/>
                </a:lnTo>
                <a:lnTo>
                  <a:pt x="3881517" y="1331219"/>
                </a:lnTo>
                <a:lnTo>
                  <a:pt x="3932016" y="1337358"/>
                </a:lnTo>
                <a:lnTo>
                  <a:pt x="3982656" y="1340457"/>
                </a:lnTo>
                <a:lnTo>
                  <a:pt x="4033303" y="1340528"/>
                </a:lnTo>
                <a:lnTo>
                  <a:pt x="4083820" y="1337582"/>
                </a:lnTo>
                <a:lnTo>
                  <a:pt x="4134072" y="1331632"/>
                </a:lnTo>
                <a:lnTo>
                  <a:pt x="4183923" y="1322690"/>
                </a:lnTo>
                <a:lnTo>
                  <a:pt x="4233236" y="1310768"/>
                </a:lnTo>
                <a:lnTo>
                  <a:pt x="4281877" y="1295877"/>
                </a:lnTo>
                <a:lnTo>
                  <a:pt x="4329710" y="1278029"/>
                </a:lnTo>
                <a:lnTo>
                  <a:pt x="4376615" y="1257225"/>
                </a:lnTo>
                <a:lnTo>
                  <a:pt x="4422073" y="1233683"/>
                </a:lnTo>
                <a:lnTo>
                  <a:pt x="4465971" y="1207481"/>
                </a:lnTo>
                <a:lnTo>
                  <a:pt x="4508194" y="1178698"/>
                </a:lnTo>
                <a:lnTo>
                  <a:pt x="4548627" y="1147412"/>
                </a:lnTo>
                <a:lnTo>
                  <a:pt x="4587157" y="1113703"/>
                </a:lnTo>
                <a:lnTo>
                  <a:pt x="4623669" y="1077648"/>
                </a:lnTo>
                <a:lnTo>
                  <a:pt x="4664996" y="1034458"/>
                </a:lnTo>
                <a:lnTo>
                  <a:pt x="4704962" y="993113"/>
                </a:lnTo>
                <a:lnTo>
                  <a:pt x="4740605" y="956847"/>
                </a:lnTo>
                <a:lnTo>
                  <a:pt x="4768961" y="928891"/>
                </a:lnTo>
                <a:lnTo>
                  <a:pt x="4787067" y="912480"/>
                </a:lnTo>
                <a:lnTo>
                  <a:pt x="4796337" y="903665"/>
                </a:lnTo>
                <a:lnTo>
                  <a:pt x="4833909" y="863165"/>
                </a:lnTo>
                <a:lnTo>
                  <a:pt x="4860721" y="833247"/>
                </a:lnTo>
                <a:lnTo>
                  <a:pt x="4891888" y="798061"/>
                </a:lnTo>
                <a:lnTo>
                  <a:pt x="4926666" y="758492"/>
                </a:lnTo>
                <a:lnTo>
                  <a:pt x="4964307" y="715422"/>
                </a:lnTo>
                <a:lnTo>
                  <a:pt x="5004066" y="669735"/>
                </a:lnTo>
                <a:lnTo>
                  <a:pt x="5045197" y="622314"/>
                </a:lnTo>
                <a:lnTo>
                  <a:pt x="5086954" y="574044"/>
                </a:lnTo>
                <a:lnTo>
                  <a:pt x="5128591" y="525806"/>
                </a:lnTo>
                <a:lnTo>
                  <a:pt x="5169363" y="478486"/>
                </a:lnTo>
                <a:lnTo>
                  <a:pt x="5208523" y="432966"/>
                </a:lnTo>
                <a:lnTo>
                  <a:pt x="5245326" y="390129"/>
                </a:lnTo>
                <a:lnTo>
                  <a:pt x="5249622" y="385308"/>
                </a:lnTo>
                <a:lnTo>
                  <a:pt x="5300944" y="338335"/>
                </a:lnTo>
                <a:lnTo>
                  <a:pt x="5337689" y="311187"/>
                </a:lnTo>
                <a:lnTo>
                  <a:pt x="5375896" y="287493"/>
                </a:lnTo>
                <a:lnTo>
                  <a:pt x="5415366" y="267220"/>
                </a:lnTo>
                <a:lnTo>
                  <a:pt x="5455902" y="250338"/>
                </a:lnTo>
                <a:lnTo>
                  <a:pt x="5497305" y="236816"/>
                </a:lnTo>
                <a:lnTo>
                  <a:pt x="5539376" y="226622"/>
                </a:lnTo>
                <a:lnTo>
                  <a:pt x="5581918" y="219725"/>
                </a:lnTo>
                <a:lnTo>
                  <a:pt x="5624733" y="216094"/>
                </a:lnTo>
                <a:lnTo>
                  <a:pt x="5667622" y="215697"/>
                </a:lnTo>
                <a:lnTo>
                  <a:pt x="5710387" y="218504"/>
                </a:lnTo>
                <a:lnTo>
                  <a:pt x="5752831" y="224483"/>
                </a:lnTo>
                <a:lnTo>
                  <a:pt x="5794754" y="233603"/>
                </a:lnTo>
                <a:lnTo>
                  <a:pt x="5835958" y="245833"/>
                </a:lnTo>
                <a:lnTo>
                  <a:pt x="5876246" y="261141"/>
                </a:lnTo>
                <a:lnTo>
                  <a:pt x="5915419" y="279496"/>
                </a:lnTo>
                <a:lnTo>
                  <a:pt x="5953280" y="300868"/>
                </a:lnTo>
                <a:lnTo>
                  <a:pt x="5989629" y="325224"/>
                </a:lnTo>
                <a:lnTo>
                  <a:pt x="6024268" y="352533"/>
                </a:lnTo>
                <a:lnTo>
                  <a:pt x="6057000" y="382765"/>
                </a:lnTo>
                <a:lnTo>
                  <a:pt x="6087627" y="415888"/>
                </a:lnTo>
                <a:lnTo>
                  <a:pt x="6115949" y="451870"/>
                </a:lnTo>
                <a:lnTo>
                  <a:pt x="6141770" y="490681"/>
                </a:lnTo>
                <a:lnTo>
                  <a:pt x="6168113" y="532988"/>
                </a:lnTo>
                <a:lnTo>
                  <a:pt x="6195219" y="574739"/>
                </a:lnTo>
                <a:lnTo>
                  <a:pt x="6223086" y="615925"/>
                </a:lnTo>
                <a:lnTo>
                  <a:pt x="6251706" y="656537"/>
                </a:lnTo>
                <a:lnTo>
                  <a:pt x="6281068" y="696565"/>
                </a:lnTo>
                <a:lnTo>
                  <a:pt x="6311164" y="736000"/>
                </a:lnTo>
                <a:lnTo>
                  <a:pt x="6341984" y="774832"/>
                </a:lnTo>
                <a:lnTo>
                  <a:pt x="6373519" y="813053"/>
                </a:lnTo>
                <a:lnTo>
                  <a:pt x="6405757" y="850652"/>
                </a:lnTo>
                <a:lnTo>
                  <a:pt x="6438692" y="887620"/>
                </a:lnTo>
                <a:lnTo>
                  <a:pt x="6472311" y="923949"/>
                </a:lnTo>
                <a:lnTo>
                  <a:pt x="6506607" y="959628"/>
                </a:lnTo>
                <a:lnTo>
                  <a:pt x="6541569" y="994648"/>
                </a:lnTo>
                <a:lnTo>
                  <a:pt x="6577188" y="1028999"/>
                </a:lnTo>
                <a:lnTo>
                  <a:pt x="6613454" y="1062673"/>
                </a:lnTo>
                <a:lnTo>
                  <a:pt x="6650358" y="1095660"/>
                </a:lnTo>
                <a:lnTo>
                  <a:pt x="6687890" y="1127951"/>
                </a:lnTo>
                <a:lnTo>
                  <a:pt x="6726041" y="1159535"/>
                </a:lnTo>
                <a:lnTo>
                  <a:pt x="6764801" y="1190404"/>
                </a:lnTo>
                <a:lnTo>
                  <a:pt x="6804160" y="1220549"/>
                </a:lnTo>
                <a:lnTo>
                  <a:pt x="6844110" y="1249959"/>
                </a:lnTo>
                <a:lnTo>
                  <a:pt x="6884639" y="1278626"/>
                </a:lnTo>
                <a:lnTo>
                  <a:pt x="6925740" y="1306540"/>
                </a:lnTo>
                <a:lnTo>
                  <a:pt x="6967401" y="1333691"/>
                </a:lnTo>
                <a:lnTo>
                  <a:pt x="7009615" y="1360071"/>
                </a:lnTo>
                <a:lnTo>
                  <a:pt x="7052370" y="1385670"/>
                </a:lnTo>
                <a:lnTo>
                  <a:pt x="7096699" y="1410724"/>
                </a:lnTo>
                <a:lnTo>
                  <a:pt x="7141667" y="1434332"/>
                </a:lnTo>
                <a:lnTo>
                  <a:pt x="7187239" y="1456486"/>
                </a:lnTo>
                <a:lnTo>
                  <a:pt x="7233381" y="1477181"/>
                </a:lnTo>
                <a:lnTo>
                  <a:pt x="7280057" y="1496409"/>
                </a:lnTo>
                <a:lnTo>
                  <a:pt x="7327231" y="1514166"/>
                </a:lnTo>
                <a:lnTo>
                  <a:pt x="7374869" y="1530444"/>
                </a:lnTo>
                <a:lnTo>
                  <a:pt x="7422934" y="1545237"/>
                </a:lnTo>
                <a:lnTo>
                  <a:pt x="7471392" y="1558539"/>
                </a:lnTo>
                <a:lnTo>
                  <a:pt x="7520208" y="1570343"/>
                </a:lnTo>
                <a:lnTo>
                  <a:pt x="7569345" y="1580644"/>
                </a:lnTo>
                <a:lnTo>
                  <a:pt x="7618770" y="1589436"/>
                </a:lnTo>
                <a:lnTo>
                  <a:pt x="7668445" y="1596711"/>
                </a:lnTo>
                <a:lnTo>
                  <a:pt x="7718337" y="1602463"/>
                </a:lnTo>
                <a:lnTo>
                  <a:pt x="7768410" y="1606687"/>
                </a:lnTo>
                <a:lnTo>
                  <a:pt x="7818628" y="1609376"/>
                </a:lnTo>
                <a:lnTo>
                  <a:pt x="7868957" y="1610523"/>
                </a:lnTo>
                <a:lnTo>
                  <a:pt x="7919361" y="1610123"/>
                </a:lnTo>
                <a:lnTo>
                  <a:pt x="7969804" y="1608169"/>
                </a:lnTo>
                <a:lnTo>
                  <a:pt x="8020252" y="1604655"/>
                </a:lnTo>
                <a:lnTo>
                  <a:pt x="8070668" y="1599575"/>
                </a:lnTo>
                <a:lnTo>
                  <a:pt x="8121019" y="1592922"/>
                </a:lnTo>
                <a:lnTo>
                  <a:pt x="8171268" y="1584690"/>
                </a:lnTo>
                <a:lnTo>
                  <a:pt x="8231476" y="1573863"/>
                </a:lnTo>
                <a:lnTo>
                  <a:pt x="8280924" y="1565736"/>
                </a:lnTo>
                <a:lnTo>
                  <a:pt x="8330445" y="1559115"/>
                </a:lnTo>
                <a:lnTo>
                  <a:pt x="8380007" y="1553992"/>
                </a:lnTo>
                <a:lnTo>
                  <a:pt x="8429578" y="1550359"/>
                </a:lnTo>
                <a:lnTo>
                  <a:pt x="8479126" y="1548208"/>
                </a:lnTo>
                <a:lnTo>
                  <a:pt x="8528619" y="1547532"/>
                </a:lnTo>
                <a:lnTo>
                  <a:pt x="8578027" y="1548324"/>
                </a:lnTo>
                <a:lnTo>
                  <a:pt x="8627316" y="1550574"/>
                </a:lnTo>
                <a:lnTo>
                  <a:pt x="8676455" y="1554277"/>
                </a:lnTo>
                <a:lnTo>
                  <a:pt x="8725413" y="1559423"/>
                </a:lnTo>
                <a:lnTo>
                  <a:pt x="8774158" y="1566006"/>
                </a:lnTo>
                <a:lnTo>
                  <a:pt x="8822659" y="1574018"/>
                </a:lnTo>
                <a:lnTo>
                  <a:pt x="8870882" y="1583451"/>
                </a:lnTo>
                <a:lnTo>
                  <a:pt x="8918798" y="1594297"/>
                </a:lnTo>
                <a:lnTo>
                  <a:pt x="8966373" y="1606549"/>
                </a:lnTo>
                <a:lnTo>
                  <a:pt x="9013576" y="1620199"/>
                </a:lnTo>
                <a:lnTo>
                  <a:pt x="9060377" y="1635239"/>
                </a:lnTo>
                <a:lnTo>
                  <a:pt x="9106742" y="1651662"/>
                </a:lnTo>
                <a:lnTo>
                  <a:pt x="9152640" y="1669460"/>
                </a:lnTo>
                <a:lnTo>
                  <a:pt x="9198039" y="1688625"/>
                </a:lnTo>
                <a:lnTo>
                  <a:pt x="9242908" y="1709150"/>
                </a:lnTo>
                <a:lnTo>
                  <a:pt x="9287215" y="1731027"/>
                </a:lnTo>
                <a:lnTo>
                  <a:pt x="9330928" y="1754249"/>
                </a:lnTo>
                <a:lnTo>
                  <a:pt x="9374016" y="1778807"/>
                </a:lnTo>
                <a:lnTo>
                  <a:pt x="9413390" y="1802829"/>
                </a:lnTo>
              </a:path>
            </a:pathLst>
          </a:custGeom>
          <a:ln w="46836">
            <a:solidFill>
              <a:srgbClr val="67CA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64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96" r:id="rId4"/>
    <p:sldLayoutId id="2147483649" r:id="rId5"/>
    <p:sldLayoutId id="2147483700" r:id="rId6"/>
    <p:sldLayoutId id="2147483666" r:id="rId7"/>
    <p:sldLayoutId id="2147483667" r:id="rId8"/>
    <p:sldLayoutId id="2147483651" r:id="rId9"/>
    <p:sldLayoutId id="2147483699" r:id="rId10"/>
    <p:sldLayoutId id="2147483690" r:id="rId11"/>
    <p:sldLayoutId id="2147483698" r:id="rId12"/>
    <p:sldLayoutId id="2147483697" r:id="rId13"/>
    <p:sldLayoutId id="2147483668" r:id="rId14"/>
    <p:sldLayoutId id="2147483663" r:id="rId15"/>
    <p:sldLayoutId id="2147483701" r:id="rId16"/>
    <p:sldLayoutId id="2147483670" r:id="rId17"/>
    <p:sldLayoutId id="2147483691" r:id="rId18"/>
    <p:sldLayoutId id="2147483693" r:id="rId19"/>
    <p:sldLayoutId id="2147483692" r:id="rId20"/>
    <p:sldLayoutId id="2147483669" r:id="rId21"/>
    <p:sldLayoutId id="2147483694" r:id="rId22"/>
    <p:sldLayoutId id="2147483695" r:id="rId23"/>
    <p:sldLayoutId id="2147483702" r:id="rId24"/>
    <p:sldLayoutId id="2147483664" r:id="rId25"/>
    <p:sldLayoutId id="2147483703" r:id="rId26"/>
    <p:sldLayoutId id="2147483704" r:id="rId27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x-none" sz="3600" b="1" kern="1200" dirty="0" smtClean="0">
          <a:solidFill>
            <a:srgbClr val="67CB33"/>
          </a:solidFill>
          <a:latin typeface="Blogger Sans" panose="02000506030000020004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7CB33"/>
        </a:buClr>
        <a:buFont typeface="Arial" panose="020B0604020202020204" pitchFamily="34" charset="0"/>
        <a:buChar char="•"/>
        <a:defRPr sz="2400" kern="1200">
          <a:solidFill>
            <a:srgbClr val="1D23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B33"/>
        </a:buClr>
        <a:buFont typeface="Arial" panose="020B0604020202020204" pitchFamily="34" charset="0"/>
        <a:buChar char="•"/>
        <a:defRPr sz="2000" kern="1200">
          <a:solidFill>
            <a:srgbClr val="1D23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B33"/>
        </a:buClr>
        <a:buFont typeface="Arial" panose="020B0604020202020204" pitchFamily="34" charset="0"/>
        <a:buChar char="•"/>
        <a:defRPr sz="1800" kern="1200">
          <a:solidFill>
            <a:srgbClr val="1D23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B33"/>
        </a:buClr>
        <a:buFont typeface="Arial" panose="020B0604020202020204" pitchFamily="34" charset="0"/>
        <a:buChar char="•"/>
        <a:defRPr sz="1600" kern="1200">
          <a:solidFill>
            <a:srgbClr val="1D23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B33"/>
        </a:buClr>
        <a:buFont typeface="Arial" panose="020B0604020202020204" pitchFamily="34" charset="0"/>
        <a:buChar char="•"/>
        <a:defRPr sz="1600" kern="1200">
          <a:solidFill>
            <a:srgbClr val="1D23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800100100.pl/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zespolinterdyscyplinarny@moprkonin.lm.pl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ps.wroclaw.pl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6595" y="4272886"/>
            <a:ext cx="10420005" cy="757854"/>
          </a:xfrm>
        </p:spPr>
        <p:txBody>
          <a:bodyPr/>
          <a:lstStyle/>
          <a:p>
            <a:r>
              <a:rPr lang="pl-PL" sz="9600" dirty="0" smtClean="0"/>
              <a:t>PANDEMIA PRZEMOCY</a:t>
            </a:r>
            <a:endParaRPr lang="pl-PL" sz="9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476595" y="6393714"/>
            <a:ext cx="5340005" cy="650553"/>
          </a:xfrm>
        </p:spPr>
        <p:txBody>
          <a:bodyPr/>
          <a:lstStyle/>
          <a:p>
            <a:r>
              <a:rPr lang="pl-PL" dirty="0" smtClean="0"/>
              <a:t>Opr. Miejska Poradnia Psychologiczno-Pedagogiczna w Koninie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769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009" y="677529"/>
            <a:ext cx="10900791" cy="589713"/>
          </a:xfrm>
        </p:spPr>
        <p:txBody>
          <a:bodyPr/>
          <a:lstStyle/>
          <a:p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Przemoc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seksualna: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9608" y="1556792"/>
            <a:ext cx="7240848" cy="44294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  <a:p>
            <a:pPr marL="82296" indent="0" algn="just">
              <a:buNone/>
            </a:pPr>
            <a:endParaRPr lang="pl-PL" dirty="0"/>
          </a:p>
          <a:p>
            <a:pPr marL="82296" indent="0" algn="just">
              <a:buNone/>
            </a:pPr>
            <a:r>
              <a:rPr lang="pl-PL" b="1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5" name="Zwój poziomy 4"/>
          <p:cNvSpPr/>
          <p:nvPr/>
        </p:nvSpPr>
        <p:spPr>
          <a:xfrm>
            <a:off x="1225626" y="1338531"/>
            <a:ext cx="7242008" cy="79551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prstClr val="black"/>
                </a:solidFill>
              </a:rPr>
              <a:t>Ktoś dotyka Twoich  narządów płciowych w celu doznania przyjemności seksualnej</a:t>
            </a:r>
            <a:endParaRPr lang="pl-PL" dirty="0"/>
          </a:p>
        </p:txBody>
      </p:sp>
      <p:sp>
        <p:nvSpPr>
          <p:cNvPr id="6" name="Zwój poziomy 5"/>
          <p:cNvSpPr/>
          <p:nvPr/>
        </p:nvSpPr>
        <p:spPr>
          <a:xfrm>
            <a:off x="1730783" y="2290251"/>
            <a:ext cx="7059926" cy="78472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l-PL" sz="1500" dirty="0">
                <a:solidFill>
                  <a:prstClr val="black"/>
                </a:solidFill>
              </a:rPr>
              <a:t>Ktoś zmusza Cię do dotykania genitaliów innej osoby lub do seksualnych „zabaw”</a:t>
            </a:r>
          </a:p>
        </p:txBody>
      </p:sp>
      <p:sp>
        <p:nvSpPr>
          <p:cNvPr id="7" name="Zwój poziomy 6"/>
          <p:cNvSpPr/>
          <p:nvPr/>
        </p:nvSpPr>
        <p:spPr>
          <a:xfrm>
            <a:off x="2192483" y="3219751"/>
            <a:ext cx="6930736" cy="87084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l-PL" sz="1400" dirty="0">
                <a:solidFill>
                  <a:prstClr val="black"/>
                </a:solidFill>
              </a:rPr>
              <a:t>Ktoś pokazuje Ci materiały </a:t>
            </a:r>
            <a:r>
              <a:rPr lang="pl-PL" sz="1400" dirty="0" smtClean="0">
                <a:solidFill>
                  <a:prstClr val="black"/>
                </a:solidFill>
              </a:rPr>
              <a:t>pornograficzne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8" name="Zwój poziomy 7"/>
          <p:cNvSpPr/>
          <p:nvPr/>
        </p:nvSpPr>
        <p:spPr>
          <a:xfrm rot="10800000" flipH="1" flipV="1">
            <a:off x="3125054" y="5139717"/>
            <a:ext cx="6569663" cy="849355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l-PL" sz="1300" dirty="0">
                <a:solidFill>
                  <a:schemeClr val="bg1">
                    <a:lumMod val="95000"/>
                  </a:schemeClr>
                </a:solidFill>
              </a:rPr>
              <a:t>Ktoś prowadzi z Tobą rozmowy na tematy seksualne wykraczające poza edukację seksualną,</a:t>
            </a:r>
          </a:p>
        </p:txBody>
      </p:sp>
      <p:sp>
        <p:nvSpPr>
          <p:cNvPr id="9" name="Zwój poziomy 8"/>
          <p:cNvSpPr/>
          <p:nvPr/>
        </p:nvSpPr>
        <p:spPr>
          <a:xfrm>
            <a:off x="2624171" y="4207715"/>
            <a:ext cx="6779602" cy="81488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15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1500" dirty="0" smtClean="0">
                <a:solidFill>
                  <a:schemeClr val="bg1">
                    <a:lumMod val="75000"/>
                  </a:schemeClr>
                </a:solidFill>
              </a:rPr>
              <a:t>Ktoś </a:t>
            </a:r>
            <a:r>
              <a:rPr lang="pl-PL" sz="1500" dirty="0">
                <a:solidFill>
                  <a:schemeClr val="bg1">
                    <a:lumMod val="75000"/>
                  </a:schemeClr>
                </a:solidFill>
              </a:rPr>
              <a:t>chce Cię fotografować  w seksualnych pozach</a:t>
            </a:r>
          </a:p>
          <a:p>
            <a:pPr marL="36576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pl-PL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6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62445" y="274320"/>
            <a:ext cx="9595243" cy="11430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808000"/>
                </a:solidFill>
              </a:rPr>
              <a:t>Przemoc </a:t>
            </a:r>
            <a:r>
              <a:rPr lang="pl-PL" sz="4000" dirty="0" smtClean="0">
                <a:solidFill>
                  <a:srgbClr val="808000"/>
                </a:solidFill>
              </a:rPr>
              <a:t>ekonomiczna:</a:t>
            </a:r>
            <a:endParaRPr lang="pl-PL" sz="4000" dirty="0">
              <a:solidFill>
                <a:srgbClr val="808000"/>
              </a:solidFill>
            </a:endParaRPr>
          </a:p>
        </p:txBody>
      </p:sp>
      <p:sp>
        <p:nvSpPr>
          <p:cNvPr id="21" name="Objaśnienie w chmurce 20"/>
          <p:cNvSpPr/>
          <p:nvPr/>
        </p:nvSpPr>
        <p:spPr>
          <a:xfrm>
            <a:off x="1577558" y="1247048"/>
            <a:ext cx="7488832" cy="765832"/>
          </a:xfrm>
          <a:prstGeom prst="cloudCallout">
            <a:avLst/>
          </a:prstGeom>
          <a:solidFill>
            <a:srgbClr val="9966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Ktoś niszczy Twoje  rzeczy osobiste lub wspólne (demolowanie mieszkania), </a:t>
            </a:r>
          </a:p>
        </p:txBody>
      </p:sp>
      <p:sp>
        <p:nvSpPr>
          <p:cNvPr id="22" name="Objaśnienie w chmurce 21"/>
          <p:cNvSpPr/>
          <p:nvPr/>
        </p:nvSpPr>
        <p:spPr>
          <a:xfrm>
            <a:off x="2525288" y="2126088"/>
            <a:ext cx="7603160" cy="716616"/>
          </a:xfrm>
          <a:prstGeom prst="cloudCallout">
            <a:avLst/>
          </a:prstGeom>
          <a:solidFill>
            <a:srgbClr val="808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Ktoś kradnie Twoje rzeczy (w tym pieniądze), </a:t>
            </a:r>
          </a:p>
        </p:txBody>
      </p:sp>
      <p:sp>
        <p:nvSpPr>
          <p:cNvPr id="23" name="Objaśnienie w chmurce 22"/>
          <p:cNvSpPr/>
          <p:nvPr/>
        </p:nvSpPr>
        <p:spPr>
          <a:xfrm>
            <a:off x="1577558" y="2985608"/>
            <a:ext cx="7240848" cy="768048"/>
          </a:xfrm>
          <a:prstGeom prst="cloudCallout">
            <a:avLst/>
          </a:prstGeom>
          <a:solidFill>
            <a:srgbClr val="CCCC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Ktoś dysponuje  Twoją  własnością (rzeczami) bez pozwolenia, </a:t>
            </a:r>
          </a:p>
        </p:txBody>
      </p:sp>
      <p:sp>
        <p:nvSpPr>
          <p:cNvPr id="24" name="Objaśnienie w chmurce 23"/>
          <p:cNvSpPr/>
          <p:nvPr/>
        </p:nvSpPr>
        <p:spPr>
          <a:xfrm>
            <a:off x="2525288" y="3967327"/>
            <a:ext cx="7488832" cy="651537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Ktoś sprzedaje Twoje osobiste lub wspólne rzeczy bez pozwolenia</a:t>
            </a:r>
            <a:r>
              <a:rPr lang="pl-PL" dirty="0"/>
              <a:t>, </a:t>
            </a:r>
          </a:p>
        </p:txBody>
      </p:sp>
      <p:sp>
        <p:nvSpPr>
          <p:cNvPr id="25" name="Objaśnienie w chmurce 24"/>
          <p:cNvSpPr/>
          <p:nvPr/>
        </p:nvSpPr>
        <p:spPr>
          <a:xfrm>
            <a:off x="1577558" y="4797152"/>
            <a:ext cx="7468374" cy="720081"/>
          </a:xfrm>
          <a:prstGeom prst="cloudCallou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Ktoś odbiera Ci pieniądze (zmusza do ich wydawania), </a:t>
            </a:r>
          </a:p>
        </p:txBody>
      </p:sp>
      <p:sp>
        <p:nvSpPr>
          <p:cNvPr id="28" name="Objaśnienie w chmurce 27"/>
          <p:cNvSpPr/>
          <p:nvPr/>
        </p:nvSpPr>
        <p:spPr>
          <a:xfrm>
            <a:off x="2582452" y="5620189"/>
            <a:ext cx="7488832" cy="1080120"/>
          </a:xfrm>
          <a:prstGeom prst="cloudCallout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>
                <a:solidFill>
                  <a:schemeClr val="tx1"/>
                </a:solidFill>
              </a:rPr>
              <a:t>Rodzic nie zapewniania Ci odpowiedniego jedzenia i picia, ubrań, opieki medycznej, bezpieczeństwa, </a:t>
            </a:r>
          </a:p>
        </p:txBody>
      </p:sp>
    </p:spTree>
    <p:extLst>
      <p:ext uri="{BB962C8B-B14F-4D97-AF65-F5344CB8AC3E}">
        <p14:creationId xmlns:p14="http://schemas.microsoft.com/office/powerpoint/2010/main" xmlns="" val="266652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236" y="274320"/>
            <a:ext cx="9813452" cy="92243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Szukaj </a:t>
            </a:r>
            <a:r>
              <a:rPr lang="pl-PL" dirty="0" smtClean="0">
                <a:solidFill>
                  <a:srgbClr val="FF0000"/>
                </a:solidFill>
              </a:rPr>
              <a:t>pomocy</a:t>
            </a:r>
            <a:r>
              <a:rPr lang="pl-PL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Strzałka w prawo z wcięciem 2"/>
          <p:cNvSpPr/>
          <p:nvPr/>
        </p:nvSpPr>
        <p:spPr>
          <a:xfrm>
            <a:off x="1432145" y="1088740"/>
            <a:ext cx="6952816" cy="172819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Zadzwoń do zaufanej osoby dorosłej, na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policję,</a:t>
            </a:r>
            <a:br>
              <a:rPr lang="pl-PL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na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bezpłatny i anonimowy telefon zaufania</a:t>
            </a:r>
          </a:p>
        </p:txBody>
      </p:sp>
      <p:sp>
        <p:nvSpPr>
          <p:cNvPr id="4" name="Strzałka w prawo z wcięciem 3"/>
          <p:cNvSpPr/>
          <p:nvPr/>
        </p:nvSpPr>
        <p:spPr>
          <a:xfrm>
            <a:off x="1962750" y="2744924"/>
            <a:ext cx="7344816" cy="2016224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Porozmawiaj z 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wychowawcą, zaufanym nauczycielem, psychologiem lub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pedagogiem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szkolnym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5" name="Strzałka w prawo z wcięciem 4"/>
          <p:cNvSpPr/>
          <p:nvPr/>
        </p:nvSpPr>
        <p:spPr>
          <a:xfrm>
            <a:off x="2721514" y="4761148"/>
            <a:ext cx="7116657" cy="1930597"/>
          </a:xfrm>
          <a:prstGeom prst="notchedRightArrow">
            <a:avLst/>
          </a:prstGeom>
          <a:solidFill>
            <a:srgbClr val="FF33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Porozmawiaj z psychologiem Poradni</a:t>
            </a:r>
          </a:p>
        </p:txBody>
      </p:sp>
    </p:spTree>
    <p:extLst>
      <p:ext uri="{BB962C8B-B14F-4D97-AF65-F5344CB8AC3E}">
        <p14:creationId xmlns:p14="http://schemas.microsoft.com/office/powerpoint/2010/main" xmlns="" val="354168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90" y="346328"/>
            <a:ext cx="7498080" cy="778416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Reagujmy</a:t>
            </a:r>
            <a:r>
              <a:rPr lang="pl-PL" dirty="0" smtClean="0">
                <a:solidFill>
                  <a:srgbClr val="C00000"/>
                </a:solidFill>
                <a:latin typeface="+mj-lt"/>
              </a:rPr>
              <a:t>!!!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94390" y="1124744"/>
            <a:ext cx="11192810" cy="649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3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Policja - tel. alarmowy </a:t>
            </a:r>
            <a:r>
              <a:rPr lang="pl-PL" sz="23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Bezpłatny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anonimowy Telefon Zaufania dla Dzieci i Młodzieży - 116 111 czynny od poniedziałku do piątku 12.00-2.00, więcej informacji i  kontakt on-line przez stronę 116111.pl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Ogólnopolskie Pogotowie dla Ofiar Przemocy w Rodzinie "Niebieska Linia" - infolinia 800 12 00 02 czynna przez całą dobę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Telefon Zaufania dla Rodziców i Nauczycieli w sytuacjach związanych </a:t>
            </a: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podejrzeniem lub stwierdzeniem doświadczania przez dzieci i młodzież przemocy, agresji, wykorzystania seksualnego, uzależnień, depresji, myśli samobójczych, </a:t>
            </a: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zaburzeń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odżywiania - 800 100 100 </a:t>
            </a: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od poniedziałku do piątku w godzinach 12.00-15.00, więcej informacji  </a:t>
            </a: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kontakt </a:t>
            </a:r>
            <a:r>
              <a:rPr lang="pl-PL" sz="23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przez stronę </a:t>
            </a:r>
            <a:r>
              <a:rPr lang="pl-PL" sz="23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www.800100100.pl</a:t>
            </a:r>
            <a:endParaRPr lang="pl-PL" sz="2300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3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Miejska Poradnia Psychologiczno-Pedagogiczna w Koninie </a:t>
            </a:r>
            <a:br>
              <a:rPr lang="pl-PL" sz="23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b="1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pl-PL" sz="23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63 243 18 </a:t>
            </a:r>
            <a:r>
              <a:rPr lang="pl-PL" sz="23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pl-PL" sz="23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2250"/>
              </a:spcBef>
              <a:spcAft>
                <a:spcPts val="1500"/>
              </a:spcAft>
              <a:buSzPts val="1000"/>
              <a:tabLst>
                <a:tab pos="457200" algn="l"/>
              </a:tabLst>
            </a:pPr>
            <a:endParaRPr lang="pl-PL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33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C4EDB1-19EC-4B8C-87E0-DB729DF7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49" y="290946"/>
            <a:ext cx="9997440" cy="1143000"/>
          </a:xfrm>
        </p:spPr>
        <p:txBody>
          <a:bodyPr>
            <a:normAutofit/>
          </a:bodyPr>
          <a:lstStyle/>
          <a:p>
            <a:pPr algn="just"/>
            <a:r>
              <a:rPr lang="pl-PL" sz="3400" dirty="0"/>
              <a:t>Placówki pomocy dzieciom krzywdzonym </a:t>
            </a:r>
            <a:r>
              <a:rPr lang="pl-PL" sz="3400" dirty="0" smtClean="0"/>
              <a:t>w </a:t>
            </a:r>
            <a:r>
              <a:rPr lang="pl-PL" sz="3400" dirty="0"/>
              <a:t>Koninie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2049" y="1557510"/>
            <a:ext cx="1010800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Zespół 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Interdyscyplinarny ds. Przeciwdziałania Przemocy </a:t>
            </a: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Rodzinie – </a:t>
            </a: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8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zespolinterdyscyplinarny@moprkonin.lm.pl</a:t>
            </a:r>
            <a:endParaRPr lang="pl-PL" sz="28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Sekcja Poradnictwa Rodzinnego i Interwencji Kryzysowej Miejskiego Ośrodka Pomocy Rodzinie w Koninie, </a:t>
            </a: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Staszica 17,</a:t>
            </a:r>
            <a:r>
              <a:rPr lang="pl-PL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tel. (063) 244 59 16, </a:t>
            </a: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pl-PL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pomagamy_sobie@op.pl,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800" dirty="0" smtClean="0"/>
              <a:t>Narzędzia </a:t>
            </a:r>
            <a:r>
              <a:rPr lang="pl-PL" sz="2800" dirty="0"/>
              <a:t>edukacyjne (scenariusze zajęć, kursy e-learning) oraz informacje o szkoleniach dla nauczycieli, pedagogów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psychologów dostępne są na platformie edukacyjnej pod adresem </a:t>
            </a:r>
            <a:r>
              <a:rPr lang="pl-PL" sz="2800" dirty="0" smtClean="0"/>
              <a:t>edukacja.fdds.pl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7781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6900" y="-196777"/>
            <a:ext cx="12993379" cy="730877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89467" y="6011334"/>
            <a:ext cx="1101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pl-PL" sz="1200" b="1" dirty="0" smtClean="0">
                <a:solidFill>
                  <a:srgbClr val="FFCF1D"/>
                </a:solidFill>
              </a:rPr>
              <a:t>Opracowanie: Alicja Hinc, Monika Żak-Dobska</a:t>
            </a:r>
            <a:r>
              <a:rPr lang="pl-PL" sz="1200" b="1" dirty="0">
                <a:solidFill>
                  <a:srgbClr val="FFCF1D"/>
                </a:solidFill>
              </a:rPr>
              <a:t>, Magdalena </a:t>
            </a:r>
            <a:r>
              <a:rPr lang="pl-PL" sz="1200" b="1" dirty="0" smtClean="0">
                <a:solidFill>
                  <a:srgbClr val="FFCF1D"/>
                </a:solidFill>
              </a:rPr>
              <a:t>Kurzajczyk-Jucyk</a:t>
            </a:r>
            <a:r>
              <a:rPr lang="pl-PL" sz="1200" b="1" dirty="0">
                <a:solidFill>
                  <a:srgbClr val="FFCF1D"/>
                </a:solidFill>
              </a:rPr>
              <a:t>, Magdalena </a:t>
            </a:r>
            <a:r>
              <a:rPr lang="pl-PL" sz="1200" b="1" dirty="0" smtClean="0">
                <a:solidFill>
                  <a:srgbClr val="FFCF1D"/>
                </a:solidFill>
              </a:rPr>
              <a:t>Antecka-Mazur</a:t>
            </a:r>
            <a:r>
              <a:rPr lang="pl-PL" sz="1200" b="1" dirty="0">
                <a:solidFill>
                  <a:srgbClr val="FFCF1D"/>
                </a:solidFill>
              </a:rPr>
              <a:t>, Kinga </a:t>
            </a:r>
            <a:r>
              <a:rPr lang="pl-PL" sz="1200" b="1" dirty="0" err="1" smtClean="0">
                <a:solidFill>
                  <a:srgbClr val="FFCF1D"/>
                </a:solidFill>
              </a:rPr>
              <a:t>Sabacińska</a:t>
            </a:r>
            <a:r>
              <a:rPr lang="pl-PL" sz="1200" b="1" dirty="0" smtClean="0">
                <a:solidFill>
                  <a:srgbClr val="FFCF1D"/>
                </a:solidFill>
              </a:rPr>
              <a:t>-Nowak</a:t>
            </a:r>
            <a:endParaRPr lang="pl-PL" sz="1200" b="1" dirty="0">
              <a:solidFill>
                <a:srgbClr val="FFC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38219"/>
            <a:ext cx="6639099" cy="2543825"/>
          </a:xfrm>
        </p:spPr>
        <p:txBody>
          <a:bodyPr>
            <a:noAutofit/>
          </a:bodyPr>
          <a:lstStyle/>
          <a:p>
            <a:pPr marL="82296" indent="0" algn="ctr">
              <a:lnSpc>
                <a:spcPct val="100000"/>
              </a:lnSpc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</a:rPr>
              <a:t>Zakrywaj usta!</a:t>
            </a:r>
          </a:p>
          <a:p>
            <a:pPr marL="82296" indent="0" algn="ctr">
              <a:lnSpc>
                <a:spcPct val="100000"/>
              </a:lnSpc>
              <a:buNone/>
            </a:pPr>
            <a:r>
              <a:rPr lang="pl-PL" b="1" dirty="0" smtClean="0">
                <a:solidFill>
                  <a:schemeClr val="accent5"/>
                </a:solidFill>
              </a:rPr>
              <a:t>ALE NIE MILCZ, GDY WIDZISZ PRZEMOC!</a:t>
            </a:r>
          </a:p>
          <a:p>
            <a:pPr marL="82296" indent="0" algn="ctr">
              <a:lnSpc>
                <a:spcPct val="100000"/>
              </a:lnSpc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22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</a:rPr>
              <a:t>Myj </a:t>
            </a:r>
            <a:r>
              <a:rPr lang="pl-PL" sz="2200" b="1" dirty="0">
                <a:solidFill>
                  <a:schemeClr val="tx1">
                    <a:lumMod val="75000"/>
                  </a:schemeClr>
                </a:solidFill>
              </a:rPr>
              <a:t>ręce!</a:t>
            </a:r>
          </a:p>
          <a:p>
            <a:pPr marL="82296" indent="0" algn="ctr">
              <a:lnSpc>
                <a:spcPct val="100000"/>
              </a:lnSpc>
              <a:buNone/>
            </a:pPr>
            <a:r>
              <a:rPr lang="pl-PL" sz="2200" b="1" dirty="0">
                <a:solidFill>
                  <a:schemeClr val="accent5"/>
                </a:solidFill>
              </a:rPr>
              <a:t>Ale nie umywaj ich od odpowiedzialności</a:t>
            </a:r>
            <a:r>
              <a:rPr lang="pl-PL" sz="2200" b="1" dirty="0" smtClean="0">
                <a:solidFill>
                  <a:schemeClr val="accent5"/>
                </a:solidFill>
              </a:rPr>
              <a:t>,</a:t>
            </a:r>
            <a:br>
              <a:rPr lang="pl-PL" sz="2200" b="1" dirty="0" smtClean="0">
                <a:solidFill>
                  <a:schemeClr val="accent5"/>
                </a:solidFill>
              </a:rPr>
            </a:br>
            <a:r>
              <a:rPr lang="pl-PL" sz="2200" b="1" dirty="0" smtClean="0">
                <a:solidFill>
                  <a:schemeClr val="accent5"/>
                </a:solidFill>
              </a:rPr>
              <a:t> </a:t>
            </a:r>
            <a:r>
              <a:rPr lang="pl-PL" sz="2200" b="1" dirty="0">
                <a:solidFill>
                  <a:schemeClr val="accent5"/>
                </a:solidFill>
              </a:rPr>
              <a:t>gdy jesteś świadkiem przemocy!</a:t>
            </a:r>
          </a:p>
          <a:p>
            <a:pPr marL="82296" indent="0" algn="ctr">
              <a:lnSpc>
                <a:spcPct val="100000"/>
              </a:lnSpc>
              <a:buNone/>
            </a:pPr>
            <a:endParaRPr lang="pl-PL" sz="2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2296" indent="0" algn="ctr">
              <a:lnSpc>
                <a:spcPct val="100000"/>
              </a:lnSpc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</a:rPr>
              <a:t>Zachowaj </a:t>
            </a:r>
            <a:r>
              <a:rPr lang="pl-PL" sz="2200" b="1" dirty="0">
                <a:solidFill>
                  <a:schemeClr val="tx1">
                    <a:lumMod val="75000"/>
                  </a:schemeClr>
                </a:solidFill>
              </a:rPr>
              <a:t>dystans!</a:t>
            </a:r>
          </a:p>
          <a:p>
            <a:pPr marL="82296" indent="0" algn="ctr">
              <a:lnSpc>
                <a:spcPct val="100000"/>
              </a:lnSpc>
              <a:buNone/>
            </a:pPr>
            <a:r>
              <a:rPr lang="pl-PL" b="1" dirty="0">
                <a:solidFill>
                  <a:schemeClr val="accent5"/>
                </a:solidFill>
              </a:rPr>
              <a:t>Ale bądź blisko, kiedy ktoś Cię </a:t>
            </a:r>
            <a:r>
              <a:rPr lang="pl-PL" b="1" dirty="0" smtClean="0">
                <a:solidFill>
                  <a:schemeClr val="accent5"/>
                </a:solidFill>
              </a:rPr>
              <a:t>potrzebuje!</a:t>
            </a:r>
          </a:p>
          <a:p>
            <a:endParaRPr lang="pl-PL" sz="2200" dirty="0"/>
          </a:p>
        </p:txBody>
      </p:sp>
      <p:sp>
        <p:nvSpPr>
          <p:cNvPr id="2" name="Prostokąt 1"/>
          <p:cNvSpPr/>
          <p:nvPr/>
        </p:nvSpPr>
        <p:spPr>
          <a:xfrm>
            <a:off x="166256" y="5486861"/>
            <a:ext cx="67914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źródło - Fundacja Dajemy Dzieciom Siłę-Pandemia Przemocy (spot 30 sekund) - https://www.youtube.com/watch?v=JFhoQ5cjoc0​</a:t>
            </a:r>
            <a:endParaRPr lang="pl-PL" sz="8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5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61" y="909193"/>
            <a:ext cx="8010391" cy="528940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2261" y="6390210"/>
            <a:ext cx="2918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Źródło: </a:t>
            </a:r>
            <a:r>
              <a:rPr lang="pl-PL" sz="1400" dirty="0" smtClean="0">
                <a:hlinkClick r:id="rId3"/>
              </a:rPr>
              <a:t>www.mops.wroclaw.pl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877993" y="1246852"/>
            <a:ext cx="3200400" cy="461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00"/>
              </a:spcBef>
              <a:buClr>
                <a:srgbClr val="F3A447"/>
              </a:buClr>
              <a:buSzPct val="60000"/>
              <a:defRPr/>
            </a:pPr>
            <a:r>
              <a:rPr lang="pl-PL" sz="2400" dirty="0">
                <a:solidFill>
                  <a:prstClr val="black"/>
                </a:solidFill>
              </a:rPr>
              <a:t>Od 1 sierpnia 2010 r. obowiązuje w Polsce </a:t>
            </a:r>
            <a:r>
              <a:rPr lang="pl-PL" sz="2400" b="1" dirty="0">
                <a:solidFill>
                  <a:prstClr val="black"/>
                </a:solidFill>
              </a:rPr>
              <a:t>zakaz stosowania kar cielesnych </a:t>
            </a:r>
            <a:r>
              <a:rPr lang="pl-PL" sz="2400" dirty="0">
                <a:solidFill>
                  <a:prstClr val="black"/>
                </a:solidFill>
              </a:rPr>
              <a:t>przez osoby wykonujące władzę rodzicielską oraz sprawujące opiekę lub pieczę nad dzieckiem. </a:t>
            </a:r>
            <a:r>
              <a:rPr lang="pl-PL" sz="2400" dirty="0" smtClean="0">
                <a:solidFill>
                  <a:prstClr val="black"/>
                </a:solidFill>
              </a:rPr>
              <a:t/>
            </a:r>
            <a:br>
              <a:rPr lang="pl-PL" sz="2400" dirty="0" smtClean="0">
                <a:solidFill>
                  <a:prstClr val="black"/>
                </a:solidFill>
              </a:rPr>
            </a:br>
            <a:endParaRPr lang="pl-PL" sz="24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700"/>
              </a:spcBef>
              <a:buClr>
                <a:srgbClr val="F3A447"/>
              </a:buClr>
              <a:buSzPct val="60000"/>
              <a:defRPr/>
            </a:pP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200" dirty="0">
                <a:solidFill>
                  <a:prstClr val="black"/>
                </a:solidFill>
              </a:rPr>
              <a:t>Art.96</a:t>
            </a:r>
            <a:r>
              <a:rPr lang="pl-PL" sz="1200" baseline="30000" dirty="0">
                <a:solidFill>
                  <a:prstClr val="black"/>
                </a:solidFill>
              </a:rPr>
              <a:t>1</a:t>
            </a:r>
            <a:r>
              <a:rPr lang="pl-PL" sz="1200" dirty="0">
                <a:solidFill>
                  <a:prstClr val="black"/>
                </a:solidFill>
              </a:rPr>
              <a:t> Kodeks rodzinny i opiekuńczy Dz. U. 2020 poz. 1359)</a:t>
            </a:r>
            <a:endParaRPr lang="pl-PL" sz="12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6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9956" y="1720735"/>
            <a:ext cx="9792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pl-PL" sz="3200" dirty="0"/>
              <a:t>Totalna izolacja to dramat wielu dzieci, które doświadczają </a:t>
            </a:r>
            <a:r>
              <a:rPr lang="pl-PL" sz="3200" b="1" dirty="0"/>
              <a:t>przemocy psychicznej, fizycznej i seksualnej</a:t>
            </a:r>
            <a:r>
              <a:rPr lang="pl-PL" sz="3200" dirty="0"/>
              <a:t>. </a:t>
            </a:r>
          </a:p>
          <a:p>
            <a:pPr marL="82296" indent="0" algn="just">
              <a:buNone/>
            </a:pPr>
            <a:r>
              <a:rPr lang="pl-PL" sz="3200" dirty="0" smtClean="0"/>
              <a:t>Brak </a:t>
            </a:r>
            <a:r>
              <a:rPr lang="pl-PL" sz="3200" dirty="0"/>
              <a:t>jakiejkolwiek możliwości samodzielnego opuszczenia miejsca zamieszkania praktycznie odcina je od możliwości pomocy. </a:t>
            </a:r>
            <a:endParaRPr lang="pl-PL" sz="3200" dirty="0" smtClean="0"/>
          </a:p>
          <a:p>
            <a:pPr marL="82296" indent="0" algn="just">
              <a:buNone/>
            </a:pPr>
            <a:r>
              <a:rPr lang="pl-PL" sz="3200" b="1" dirty="0" smtClean="0"/>
              <a:t>Bądźmy </a:t>
            </a:r>
            <a:r>
              <a:rPr lang="pl-PL" sz="3200" b="1" dirty="0"/>
              <a:t>czujni </a:t>
            </a:r>
            <a:r>
              <a:rPr lang="pl-PL" sz="3200" b="1" dirty="0" smtClean="0"/>
              <a:t>i </a:t>
            </a:r>
            <a:r>
              <a:rPr lang="pl-PL" sz="3200" b="1" dirty="0"/>
              <a:t>reagujmy </a:t>
            </a:r>
            <a:r>
              <a:rPr lang="pl-PL" sz="3200" dirty="0"/>
              <a:t>na sytuację dzieci, szczególnie teraz w czasie pandemii i wynikającej </a:t>
            </a:r>
            <a:r>
              <a:rPr lang="pl-PL" sz="3200" dirty="0" smtClean="0"/>
              <a:t>z </a:t>
            </a:r>
            <a:r>
              <a:rPr lang="pl-PL" sz="3200" dirty="0"/>
              <a:t>niej izolacji rodzin.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59632" y="872836"/>
            <a:ext cx="8408070" cy="58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3600" b="1" kern="1200">
                <a:solidFill>
                  <a:srgbClr val="67CB33"/>
                </a:solidFill>
                <a:latin typeface="Blogger Sans" panose="02000506030000020004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 smtClean="0"/>
              <a:t>Dzieci w ilozacji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xmlns="" val="335036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40822" y="1687484"/>
            <a:ext cx="1117230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pl-PL" sz="2600" dirty="0"/>
              <a:t>Obecnie </a:t>
            </a:r>
            <a:r>
              <a:rPr lang="pl-PL" sz="2600" b="1" dirty="0"/>
              <a:t>dzieci nie chodzą do szkoły</a:t>
            </a:r>
            <a:r>
              <a:rPr lang="pl-PL" sz="2600" dirty="0"/>
              <a:t>, nie uczęszczają do świetlic środowiskowych, co powoduje, że nie mają możliwości wyrwać się choć na chwilę z domu, </a:t>
            </a:r>
            <a:r>
              <a:rPr lang="pl-PL" sz="2600" dirty="0" smtClean="0"/>
              <a:t>w </a:t>
            </a:r>
            <a:r>
              <a:rPr lang="pl-PL" sz="2600" dirty="0"/>
              <a:t>którym </a:t>
            </a:r>
            <a:r>
              <a:rPr lang="pl-PL" sz="2600" b="1" dirty="0"/>
              <a:t>mogą doświadczać krzywdy</a:t>
            </a:r>
            <a:r>
              <a:rPr lang="pl-PL" sz="2600" dirty="0"/>
              <a:t>. </a:t>
            </a:r>
          </a:p>
          <a:p>
            <a:pPr marL="82296" indent="0" algn="just">
              <a:buNone/>
            </a:pPr>
            <a:endParaRPr lang="pl-PL" sz="2600" dirty="0"/>
          </a:p>
          <a:p>
            <a:pPr marL="82296" indent="0" algn="just">
              <a:buNone/>
            </a:pPr>
            <a:r>
              <a:rPr lang="pl-PL" sz="2600" dirty="0"/>
              <a:t>Przedstawiciele służb, placówek oświatowych i instytucji działających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w </a:t>
            </a:r>
            <a:r>
              <a:rPr lang="pl-PL" sz="2600" dirty="0"/>
              <a:t>zakresie przeciwdziałania przemocy mają bardzo ograniczone możliwości monitorowania sytuacji dzieci doświadczających przemocy lub zagrożonych przemocą w rodzinie. </a:t>
            </a:r>
          </a:p>
          <a:p>
            <a:pPr marL="82296" indent="0" algn="just">
              <a:buNone/>
            </a:pPr>
            <a:endParaRPr lang="pl-PL" sz="2600" b="1" dirty="0"/>
          </a:p>
          <a:p>
            <a:pPr marL="82296" indent="0" algn="just">
              <a:buNone/>
            </a:pPr>
            <a:r>
              <a:rPr lang="pl-PL" sz="2600" b="1" dirty="0"/>
              <a:t>Dlatego dzisiaj, jak nigdy wcześniej, ważna jest rola świadków, osób, które obserwują, słyszą </a:t>
            </a:r>
            <a:r>
              <a:rPr lang="pl-PL" sz="2600" b="1" dirty="0" smtClean="0"/>
              <a:t>i </a:t>
            </a:r>
            <a:r>
              <a:rPr lang="pl-PL" sz="2600" b="1" dirty="0"/>
              <a:t>widzą, że dzieciom może dziać się krzywda.</a:t>
            </a:r>
          </a:p>
          <a:p>
            <a:pPr marL="82296" indent="0" algn="just">
              <a:buNone/>
            </a:pPr>
            <a:endParaRPr lang="pl-PL" sz="2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59632" y="872836"/>
            <a:ext cx="8408070" cy="58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3600" b="1" kern="1200">
                <a:solidFill>
                  <a:srgbClr val="67CB33"/>
                </a:solidFill>
                <a:latin typeface="Blogger Sans" panose="02000506030000020004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 smtClean="0"/>
              <a:t>Przemoc w ilozacji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xmlns="" val="151261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5884" y="1645920"/>
            <a:ext cx="111723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/>
            <a:r>
              <a:rPr lang="pl-PL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Przemoc w rodzinie</a:t>
            </a:r>
            <a:r>
              <a:rPr lang="pl-PL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jednorazowe albo powtarzające się umyślne działanie lub zaniechanie naruszające prawa lub dobra osobiste członków rodziny, w szczególności narażające te osoby na niebezpieczeństwo utraty życia, zdrowia, naruszające ich godność, nietykalność cielesną, wolność, w tym seksualną, powodujące szkody na ich zdrowiu fizycznym lub psychicznym, </a:t>
            </a:r>
            <a:br>
              <a:rPr lang="pl-PL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także wywołujące cierpienia i krzywdy moralne u osób dotkniętych przemocą. (art. 2 pkt 2 ustawy).</a:t>
            </a:r>
            <a:endParaRPr lang="pl-PL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l-PL" sz="26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872836"/>
            <a:ext cx="10839796" cy="58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x-none" sz="3600" b="1" kern="1200">
                <a:solidFill>
                  <a:srgbClr val="67CB33"/>
                </a:solidFill>
                <a:latin typeface="Blogger Sans" panose="02000506030000020004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pl-PL" sz="6000" dirty="0" smtClean="0"/>
              <a:t>Definicja przemocy w rodzinie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xmlns="" val="89517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5599" y="588774"/>
            <a:ext cx="9090002" cy="589713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FORMY I PRZEJAWY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PRZEMOCY W RODZINIE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wój poziomy 3"/>
          <p:cNvSpPr/>
          <p:nvPr/>
        </p:nvSpPr>
        <p:spPr>
          <a:xfrm>
            <a:off x="4172988" y="1539025"/>
            <a:ext cx="3236033" cy="93610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przemoc fizyczna</a:t>
            </a:r>
          </a:p>
        </p:txBody>
      </p:sp>
      <p:sp>
        <p:nvSpPr>
          <p:cNvPr id="5" name="Zwój poziomy 4"/>
          <p:cNvSpPr/>
          <p:nvPr/>
        </p:nvSpPr>
        <p:spPr>
          <a:xfrm>
            <a:off x="4172988" y="2733609"/>
            <a:ext cx="3236033" cy="115699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przemoc psychiczna</a:t>
            </a:r>
            <a:r>
              <a:rPr lang="pl-PL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Zwój poziomy 5"/>
          <p:cNvSpPr/>
          <p:nvPr/>
        </p:nvSpPr>
        <p:spPr>
          <a:xfrm>
            <a:off x="4172988" y="4141597"/>
            <a:ext cx="3236033" cy="100325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przemoc seksualna</a:t>
            </a:r>
          </a:p>
        </p:txBody>
      </p:sp>
      <p:sp>
        <p:nvSpPr>
          <p:cNvPr id="7" name="Zwój poziomy 6"/>
          <p:cNvSpPr/>
          <p:nvPr/>
        </p:nvSpPr>
        <p:spPr>
          <a:xfrm>
            <a:off x="4172988" y="5395846"/>
            <a:ext cx="3261004" cy="104582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przemoc ekonomiczna (zaniedbanie)</a:t>
            </a:r>
          </a:p>
        </p:txBody>
      </p:sp>
    </p:spTree>
    <p:extLst>
      <p:ext uri="{BB962C8B-B14F-4D97-AF65-F5344CB8AC3E}">
        <p14:creationId xmlns:p14="http://schemas.microsoft.com/office/powerpoint/2010/main" xmlns="" val="246936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097" y="521869"/>
            <a:ext cx="5725252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PRZEMOC FIZYCZNA występuje jeśli: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Zwój pionowy 2"/>
          <p:cNvSpPr/>
          <p:nvPr/>
        </p:nvSpPr>
        <p:spPr>
          <a:xfrm>
            <a:off x="1375086" y="1553985"/>
            <a:ext cx="2108118" cy="4963193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Ktoś Cię popycha, szarpie, wykręca ręce, policzkuje, kopie, dusi, ciągnie, wyrywa włosy, bije, rzuca, uderza przedmiotami, przewraca na ziemię, przypala</a:t>
            </a:r>
          </a:p>
        </p:txBody>
      </p:sp>
      <p:sp>
        <p:nvSpPr>
          <p:cNvPr id="4" name="Zwój pionowy 3"/>
          <p:cNvSpPr/>
          <p:nvPr/>
        </p:nvSpPr>
        <p:spPr>
          <a:xfrm>
            <a:off x="3745281" y="1316731"/>
            <a:ext cx="2077896" cy="453650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Ktoś Cię głodzi, odmawia pożywienia czy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napojów</a:t>
            </a:r>
            <a:endParaRPr lang="pl-P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wój pionowy 4"/>
          <p:cNvSpPr/>
          <p:nvPr/>
        </p:nvSpPr>
        <p:spPr>
          <a:xfrm>
            <a:off x="5978274" y="2636913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Zwój pionowy 5"/>
          <p:cNvSpPr/>
          <p:nvPr/>
        </p:nvSpPr>
        <p:spPr>
          <a:xfrm>
            <a:off x="5823177" y="521869"/>
            <a:ext cx="2370195" cy="533136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Ktoś Ci poleca wykonywanie upokarzających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czynności</a:t>
            </a:r>
            <a:endParaRPr lang="pl-P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wój pionowy 6"/>
          <p:cNvSpPr/>
          <p:nvPr/>
        </p:nvSpPr>
        <p:spPr>
          <a:xfrm>
            <a:off x="8279476" y="1741312"/>
            <a:ext cx="2435629" cy="47093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Ktoś Ci utrudnia korzystanie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pomieszczeń, wygania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mieszkania, nie wpuszcza do domu, zamyka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pomieszczeniach, odmawia ich </a:t>
            </a:r>
            <a:r>
              <a:rPr lang="pl-PL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opuszczenia</a:t>
            </a:r>
            <a:endParaRPr lang="pl-P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3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273" y="378355"/>
            <a:ext cx="5276365" cy="993245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3A8CF0"/>
                </a:solidFill>
              </a:rPr>
              <a:t>Przemoc </a:t>
            </a:r>
            <a:r>
              <a:rPr lang="pl-PL" sz="4400" dirty="0" smtClean="0">
                <a:solidFill>
                  <a:srgbClr val="3A8CF0"/>
                </a:solidFill>
              </a:rPr>
              <a:t>psychiczna: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Objaśnienie w chmurce 2"/>
          <p:cNvSpPr/>
          <p:nvPr/>
        </p:nvSpPr>
        <p:spPr>
          <a:xfrm rot="10800000" flipV="1">
            <a:off x="2934456" y="2411759"/>
            <a:ext cx="7200800" cy="936104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Ktoś Cię znieważa, poniża, wyszydza, upokarza, ośmiesza, izoluje, krytykuje</a:t>
            </a:r>
            <a:r>
              <a:rPr lang="pl-PL" dirty="0"/>
              <a:t>,</a:t>
            </a:r>
          </a:p>
        </p:txBody>
      </p:sp>
      <p:sp>
        <p:nvSpPr>
          <p:cNvPr id="4" name="Objaśnienie w chmurce 3"/>
          <p:cNvSpPr/>
          <p:nvPr/>
        </p:nvSpPr>
        <p:spPr>
          <a:xfrm rot="10800000" flipV="1">
            <a:off x="2855640" y="1268760"/>
            <a:ext cx="7200800" cy="936104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sz="1400" dirty="0">
                <a:solidFill>
                  <a:schemeClr val="tx1"/>
                </a:solidFill>
              </a:rPr>
              <a:t>Ktoś Ci grozi pozbawieniem życia, zdrowia, pobiciem, podpaleniem, wyrządzeniem krzywdy osobie bliskiej lub zwierzęciu,</a:t>
            </a:r>
          </a:p>
        </p:txBody>
      </p:sp>
      <p:sp>
        <p:nvSpPr>
          <p:cNvPr id="6" name="Objaśnienie w chmurce 5"/>
          <p:cNvSpPr/>
          <p:nvPr/>
        </p:nvSpPr>
        <p:spPr>
          <a:xfrm rot="10800000" flipV="1">
            <a:off x="2935600" y="3554760"/>
            <a:ext cx="7200800" cy="864095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Ktoś Ci uniemożliwia spoczynek nocny, złośliwie budzi, wywołuje awantury</a:t>
            </a:r>
          </a:p>
        </p:txBody>
      </p:sp>
      <p:sp>
        <p:nvSpPr>
          <p:cNvPr id="9" name="Objaśnienie w chmurce 8"/>
          <p:cNvSpPr/>
          <p:nvPr/>
        </p:nvSpPr>
        <p:spPr>
          <a:xfrm>
            <a:off x="2921864" y="4625751"/>
            <a:ext cx="7488832" cy="859553"/>
          </a:xfrm>
          <a:prstGeom prst="cloud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Ktoś wywołuje poczucie winy, by sterować Twoim zachowaniem.</a:t>
            </a:r>
          </a:p>
        </p:txBody>
      </p:sp>
      <p:sp>
        <p:nvSpPr>
          <p:cNvPr id="10" name="Objaśnienie w chmurce 9"/>
          <p:cNvSpPr/>
          <p:nvPr/>
        </p:nvSpPr>
        <p:spPr>
          <a:xfrm>
            <a:off x="2750616" y="5692198"/>
            <a:ext cx="7699072" cy="857200"/>
          </a:xfrm>
          <a:prstGeom prst="cloudCallou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Rodzic emocjonalnie Cię odrzuca i faworyzuje rodzeństwo</a:t>
            </a:r>
          </a:p>
        </p:txBody>
      </p:sp>
    </p:spTree>
    <p:extLst>
      <p:ext uri="{BB962C8B-B14F-4D97-AF65-F5344CB8AC3E}">
        <p14:creationId xmlns:p14="http://schemas.microsoft.com/office/powerpoint/2010/main" xmlns="" val="1760414730"/>
      </p:ext>
    </p:extLst>
  </p:cSld>
  <p:clrMapOvr>
    <a:masterClrMapping/>
  </p:clrMapOvr>
</p:sld>
</file>

<file path=ppt/theme/theme1.xml><?xml version="1.0" encoding="utf-8"?>
<a:theme xmlns:a="http://schemas.openxmlformats.org/drawingml/2006/main" name="Konin template">
  <a:themeElements>
    <a:clrScheme name="Konin">
      <a:dk1>
        <a:sysClr val="windowText" lastClr="000000"/>
      </a:dk1>
      <a:lt1>
        <a:sysClr val="window" lastClr="FFFFFF"/>
      </a:lt1>
      <a:dk2>
        <a:srgbClr val="1D2338"/>
      </a:dk2>
      <a:lt2>
        <a:srgbClr val="E7E6E6"/>
      </a:lt2>
      <a:accent1>
        <a:srgbClr val="67C933"/>
      </a:accent1>
      <a:accent2>
        <a:srgbClr val="FFCB1A"/>
      </a:accent2>
      <a:accent3>
        <a:srgbClr val="3A8CF0"/>
      </a:accent3>
      <a:accent4>
        <a:srgbClr val="BA2A80"/>
      </a:accent4>
      <a:accent5>
        <a:srgbClr val="5B9BD5"/>
      </a:accent5>
      <a:accent6>
        <a:srgbClr val="70AD47"/>
      </a:accent6>
      <a:hlink>
        <a:srgbClr val="3A8CF0"/>
      </a:hlink>
      <a:folHlink>
        <a:srgbClr val="7F7F7F"/>
      </a:folHlink>
    </a:clrScheme>
    <a:fontScheme name="Konin">
      <a:majorFont>
        <a:latin typeface="Blogger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4878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556</Words>
  <Application>Microsoft Office PowerPoint</Application>
  <PresentationFormat>Niestandardowy</PresentationFormat>
  <Paragraphs>83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Konin template</vt:lpstr>
      <vt:lpstr>PANDEMIA PRZEMOCY</vt:lpstr>
      <vt:lpstr>Slajd 2</vt:lpstr>
      <vt:lpstr>Slajd 3</vt:lpstr>
      <vt:lpstr>Slajd 4</vt:lpstr>
      <vt:lpstr>Slajd 5</vt:lpstr>
      <vt:lpstr>Slajd 6</vt:lpstr>
      <vt:lpstr>FORMY I PRZEJAWY PRZEMOCY W RODZINIE</vt:lpstr>
      <vt:lpstr>PRZEMOC FIZYCZNA występuje jeśli: </vt:lpstr>
      <vt:lpstr>Przemoc psychiczna: </vt:lpstr>
      <vt:lpstr>Przemoc seksualna:</vt:lpstr>
      <vt:lpstr>Przemoc ekonomiczna:</vt:lpstr>
      <vt:lpstr>Szukaj pomocy:</vt:lpstr>
      <vt:lpstr>Reagujmy!!!</vt:lpstr>
      <vt:lpstr>Placówki pomocy dzieciom krzywdzonym w Koninie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76</cp:revision>
  <dcterms:created xsi:type="dcterms:W3CDTF">2020-08-13T07:25:43Z</dcterms:created>
  <dcterms:modified xsi:type="dcterms:W3CDTF">2021-01-14T17:33:20Z</dcterms:modified>
</cp:coreProperties>
</file>